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2.xml" ContentType="application/vnd.openxmlformats-officedocument.theme+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706" r:id="rId2"/>
    <p:sldMasterId id="2147483719" r:id="rId3"/>
  </p:sldMasterIdLst>
  <p:notesMasterIdLst>
    <p:notesMasterId r:id="rId24"/>
  </p:notesMasterIdLst>
  <p:handoutMasterIdLst>
    <p:handoutMasterId r:id="rId25"/>
  </p:handoutMasterIdLst>
  <p:sldIdLst>
    <p:sldId id="260" r:id="rId4"/>
    <p:sldId id="276" r:id="rId5"/>
    <p:sldId id="309" r:id="rId6"/>
    <p:sldId id="344" r:id="rId7"/>
    <p:sldId id="487" r:id="rId8"/>
    <p:sldId id="410" r:id="rId9"/>
    <p:sldId id="447" r:id="rId10"/>
    <p:sldId id="503" r:id="rId11"/>
    <p:sldId id="504" r:id="rId12"/>
    <p:sldId id="484" r:id="rId13"/>
    <p:sldId id="308" r:id="rId14"/>
    <p:sldId id="445" r:id="rId15"/>
    <p:sldId id="428" r:id="rId16"/>
    <p:sldId id="502" r:id="rId17"/>
    <p:sldId id="432" r:id="rId18"/>
    <p:sldId id="413" r:id="rId19"/>
    <p:sldId id="490" r:id="rId20"/>
    <p:sldId id="483" r:id="rId21"/>
    <p:sldId id="318" r:id="rId22"/>
    <p:sldId id="319" r:id="rId23"/>
  </p:sldIdLst>
  <p:sldSz cx="12192000" cy="6858000"/>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elody Kerr" initials="MK" lastIdx="16"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20324" autoAdjust="0"/>
    <p:restoredTop sz="68005" autoAdjust="0"/>
  </p:normalViewPr>
  <p:slideViewPr>
    <p:cSldViewPr snapToGrid="0">
      <p:cViewPr varScale="1">
        <p:scale>
          <a:sx n="73" d="100"/>
          <a:sy n="73" d="100"/>
        </p:scale>
        <p:origin x="1644" y="54"/>
      </p:cViewPr>
      <p:guideLst>
        <p:guide orient="horz" pos="2160"/>
        <p:guide pos="3840"/>
      </p:guideLst>
    </p:cSldViewPr>
  </p:slideViewPr>
  <p:notesTextViewPr>
    <p:cViewPr>
      <p:scale>
        <a:sx n="3" d="2"/>
        <a:sy n="3" d="2"/>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commentAuthors" Target="commentAuthors.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notesMaster" Target="notesMasters/notesMaster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viewProps" Target="viewProp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238"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8275" y="0"/>
            <a:ext cx="3043238" cy="466725"/>
          </a:xfrm>
          <a:prstGeom prst="rect">
            <a:avLst/>
          </a:prstGeom>
        </p:spPr>
        <p:txBody>
          <a:bodyPr vert="horz" lIns="91440" tIns="45720" rIns="91440" bIns="45720" rtlCol="0"/>
          <a:lstStyle>
            <a:lvl1pPr algn="r">
              <a:defRPr sz="1200"/>
            </a:lvl1pPr>
          </a:lstStyle>
          <a:p>
            <a:fld id="{EA1C2769-969A-4068-81E8-C152432AF9CA}" type="datetimeFigureOut">
              <a:rPr lang="en-US" smtClean="0"/>
              <a:t>4/11/19</a:t>
            </a:fld>
            <a:endParaRPr lang="en-US"/>
          </a:p>
        </p:txBody>
      </p:sp>
      <p:sp>
        <p:nvSpPr>
          <p:cNvPr id="4" name="Footer Placeholder 3"/>
          <p:cNvSpPr>
            <a:spLocks noGrp="1"/>
          </p:cNvSpPr>
          <p:nvPr>
            <p:ph type="ftr" sz="quarter" idx="2"/>
          </p:nvPr>
        </p:nvSpPr>
        <p:spPr>
          <a:xfrm>
            <a:off x="0" y="8842375"/>
            <a:ext cx="3043238"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8275" y="8842375"/>
            <a:ext cx="3043238" cy="466725"/>
          </a:xfrm>
          <a:prstGeom prst="rect">
            <a:avLst/>
          </a:prstGeom>
        </p:spPr>
        <p:txBody>
          <a:bodyPr vert="horz" lIns="91440" tIns="45720" rIns="91440" bIns="45720" rtlCol="0" anchor="b"/>
          <a:lstStyle>
            <a:lvl1pPr algn="r">
              <a:defRPr sz="1200"/>
            </a:lvl1pPr>
          </a:lstStyle>
          <a:p>
            <a:fld id="{2B308943-4997-403B-B173-C7FD30D6CAE2}" type="slidenum">
              <a:rPr lang="en-US" smtClean="0"/>
              <a:t>‹#›</a:t>
            </a:fld>
            <a:endParaRPr lang="en-US"/>
          </a:p>
        </p:txBody>
      </p:sp>
    </p:spTree>
    <p:extLst>
      <p:ext uri="{BB962C8B-B14F-4D97-AF65-F5344CB8AC3E}">
        <p14:creationId xmlns:p14="http://schemas.microsoft.com/office/powerpoint/2010/main" val="116248875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1"/>
          </a:xfrm>
          <a:prstGeom prst="rect">
            <a:avLst/>
          </a:prstGeom>
        </p:spPr>
        <p:txBody>
          <a:bodyPr vert="horz" lIns="91987" tIns="45993" rIns="91987" bIns="45993" rtlCol="0"/>
          <a:lstStyle>
            <a:lvl1pPr algn="l">
              <a:defRPr sz="1200"/>
            </a:lvl1pPr>
          </a:lstStyle>
          <a:p>
            <a:endParaRPr lang="en-US"/>
          </a:p>
        </p:txBody>
      </p:sp>
      <p:sp>
        <p:nvSpPr>
          <p:cNvPr id="3" name="Date Placeholder 2"/>
          <p:cNvSpPr>
            <a:spLocks noGrp="1"/>
          </p:cNvSpPr>
          <p:nvPr>
            <p:ph type="dt" idx="1"/>
          </p:nvPr>
        </p:nvSpPr>
        <p:spPr>
          <a:xfrm>
            <a:off x="3978133" y="0"/>
            <a:ext cx="3043343" cy="467071"/>
          </a:xfrm>
          <a:prstGeom prst="rect">
            <a:avLst/>
          </a:prstGeom>
        </p:spPr>
        <p:txBody>
          <a:bodyPr vert="horz" lIns="91987" tIns="45993" rIns="91987" bIns="45993" rtlCol="0"/>
          <a:lstStyle>
            <a:lvl1pPr algn="r">
              <a:defRPr sz="1200"/>
            </a:lvl1pPr>
          </a:lstStyle>
          <a:p>
            <a:fld id="{6F0AB8FB-0D68-4048-8A72-B0E52E0D970B}" type="datetimeFigureOut">
              <a:rPr lang="en-US" smtClean="0"/>
              <a:t>4/11/19</a:t>
            </a:fld>
            <a:endParaRPr lang="en-US"/>
          </a:p>
        </p:txBody>
      </p:sp>
      <p:sp>
        <p:nvSpPr>
          <p:cNvPr id="4" name="Slide Image Placeholder 3"/>
          <p:cNvSpPr>
            <a:spLocks noGrp="1" noRot="1" noChangeAspect="1"/>
          </p:cNvSpPr>
          <p:nvPr>
            <p:ph type="sldImg" idx="2"/>
          </p:nvPr>
        </p:nvSpPr>
        <p:spPr>
          <a:xfrm>
            <a:off x="719138" y="1163638"/>
            <a:ext cx="5584825" cy="3141662"/>
          </a:xfrm>
          <a:prstGeom prst="rect">
            <a:avLst/>
          </a:prstGeom>
          <a:noFill/>
          <a:ln w="12700">
            <a:solidFill>
              <a:prstClr val="black"/>
            </a:solidFill>
          </a:ln>
        </p:spPr>
        <p:txBody>
          <a:bodyPr vert="horz" lIns="91987" tIns="45993" rIns="91987" bIns="45993" rtlCol="0" anchor="ctr"/>
          <a:lstStyle/>
          <a:p>
            <a:endParaRPr lang="en-US"/>
          </a:p>
        </p:txBody>
      </p:sp>
      <p:sp>
        <p:nvSpPr>
          <p:cNvPr id="5" name="Notes Placeholder 4"/>
          <p:cNvSpPr>
            <a:spLocks noGrp="1"/>
          </p:cNvSpPr>
          <p:nvPr>
            <p:ph type="body" sz="quarter" idx="3"/>
          </p:nvPr>
        </p:nvSpPr>
        <p:spPr>
          <a:xfrm>
            <a:off x="702310" y="4480005"/>
            <a:ext cx="5618480" cy="3665458"/>
          </a:xfrm>
          <a:prstGeom prst="rect">
            <a:avLst/>
          </a:prstGeom>
        </p:spPr>
        <p:txBody>
          <a:bodyPr vert="horz" lIns="91987" tIns="45993" rIns="91987" bIns="45993"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031"/>
            <a:ext cx="3043343" cy="467070"/>
          </a:xfrm>
          <a:prstGeom prst="rect">
            <a:avLst/>
          </a:prstGeom>
        </p:spPr>
        <p:txBody>
          <a:bodyPr vert="horz" lIns="91987" tIns="45993" rIns="91987" bIns="45993" rtlCol="0" anchor="b"/>
          <a:lstStyle>
            <a:lvl1pPr algn="l">
              <a:defRPr sz="1200"/>
            </a:lvl1pPr>
          </a:lstStyle>
          <a:p>
            <a:endParaRPr lang="en-US"/>
          </a:p>
        </p:txBody>
      </p:sp>
      <p:sp>
        <p:nvSpPr>
          <p:cNvPr id="7" name="Slide Number Placeholder 6"/>
          <p:cNvSpPr>
            <a:spLocks noGrp="1"/>
          </p:cNvSpPr>
          <p:nvPr>
            <p:ph type="sldNum" sz="quarter" idx="5"/>
          </p:nvPr>
        </p:nvSpPr>
        <p:spPr>
          <a:xfrm>
            <a:off x="3978133" y="8842031"/>
            <a:ext cx="3043343" cy="467070"/>
          </a:xfrm>
          <a:prstGeom prst="rect">
            <a:avLst/>
          </a:prstGeom>
        </p:spPr>
        <p:txBody>
          <a:bodyPr vert="horz" lIns="91987" tIns="45993" rIns="91987" bIns="45993" rtlCol="0" anchor="b"/>
          <a:lstStyle>
            <a:lvl1pPr algn="r">
              <a:defRPr sz="1200"/>
            </a:lvl1pPr>
          </a:lstStyle>
          <a:p>
            <a:fld id="{2E68A9AA-49E5-4F20-9F01-7AAFB00D6138}" type="slidenum">
              <a:rPr lang="en-US" smtClean="0"/>
              <a:t>‹#›</a:t>
            </a:fld>
            <a:endParaRPr lang="en-US"/>
          </a:p>
        </p:txBody>
      </p:sp>
    </p:spTree>
    <p:extLst>
      <p:ext uri="{BB962C8B-B14F-4D97-AF65-F5344CB8AC3E}">
        <p14:creationId xmlns:p14="http://schemas.microsoft.com/office/powerpoint/2010/main" val="2877981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000" dirty="0"/>
              <a:t>Welcome to the CCHS Q3 Town Hall. </a:t>
            </a:r>
          </a:p>
          <a:p>
            <a:endParaRPr lang="en-US" sz="1000" dirty="0"/>
          </a:p>
          <a:p>
            <a:r>
              <a:rPr lang="en-US" b="1"/>
              <a:t>Next Slide</a:t>
            </a:r>
            <a:r>
              <a:rPr lang="en-US" b="1" baseline="0"/>
              <a:t> –</a:t>
            </a:r>
            <a:r>
              <a:rPr lang="en-US" b="1"/>
              <a:t> </a:t>
            </a:r>
            <a:r>
              <a:rPr lang="en-US" b="1" dirty="0"/>
              <a:t>Agenda</a:t>
            </a:r>
          </a:p>
        </p:txBody>
      </p:sp>
      <p:sp>
        <p:nvSpPr>
          <p:cNvPr id="4" name="Slide Number Placeholder 3"/>
          <p:cNvSpPr>
            <a:spLocks noGrp="1"/>
          </p:cNvSpPr>
          <p:nvPr>
            <p:ph type="sldNum" sz="quarter" idx="10"/>
          </p:nvPr>
        </p:nvSpPr>
        <p:spPr/>
        <p:txBody>
          <a:bodyPr/>
          <a:lstStyle/>
          <a:p>
            <a:fld id="{2E68A9AA-49E5-4F20-9F01-7AAFB00D6138}" type="slidenum">
              <a:rPr lang="en-US" smtClean="0"/>
              <a:t>1</a:t>
            </a:fld>
            <a:endParaRPr lang="en-US"/>
          </a:p>
        </p:txBody>
      </p:sp>
    </p:spTree>
    <p:extLst>
      <p:ext uri="{BB962C8B-B14F-4D97-AF65-F5344CB8AC3E}">
        <p14:creationId xmlns:p14="http://schemas.microsoft.com/office/powerpoint/2010/main" val="252597806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24458">
              <a:defRPr/>
            </a:pPr>
            <a:r>
              <a:rPr lang="en-US" b="1" dirty="0"/>
              <a:t>Next Slide</a:t>
            </a:r>
            <a:r>
              <a:rPr lang="en-US" b="1" baseline="0" dirty="0"/>
              <a:t> –</a:t>
            </a:r>
            <a:r>
              <a:rPr lang="en-US" b="1" dirty="0"/>
              <a:t> </a:t>
            </a:r>
            <a:r>
              <a:rPr lang="en-US" b="1" dirty="0" err="1"/>
              <a:t>Reveue</a:t>
            </a:r>
            <a:endParaRPr lang="en-US" b="1" dirty="0"/>
          </a:p>
          <a:p>
            <a:endParaRPr lang="en-US" dirty="0"/>
          </a:p>
        </p:txBody>
      </p:sp>
      <p:sp>
        <p:nvSpPr>
          <p:cNvPr id="4" name="Slide Number Placeholder 3"/>
          <p:cNvSpPr>
            <a:spLocks noGrp="1"/>
          </p:cNvSpPr>
          <p:nvPr>
            <p:ph type="sldNum" sz="quarter" idx="10"/>
          </p:nvPr>
        </p:nvSpPr>
        <p:spPr/>
        <p:txBody>
          <a:bodyPr/>
          <a:lstStyle/>
          <a:p>
            <a:fld id="{2E68A9AA-49E5-4F20-9F01-7AAFB00D6138}" type="slidenum">
              <a:rPr lang="en-US" smtClean="0"/>
              <a:t>10</a:t>
            </a:fld>
            <a:endParaRPr lang="en-US"/>
          </a:p>
        </p:txBody>
      </p:sp>
    </p:spTree>
    <p:extLst>
      <p:ext uri="{BB962C8B-B14F-4D97-AF65-F5344CB8AC3E}">
        <p14:creationId xmlns:p14="http://schemas.microsoft.com/office/powerpoint/2010/main" val="322118586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Now, I want to</a:t>
            </a:r>
            <a:r>
              <a:rPr lang="en-US" baseline="0" dirty="0"/>
              <a:t> spend a bulk of our time this afternoon focusing on our 2018 Enterprise Priorities, as they are critical to our operational and financial success for the year.</a:t>
            </a:r>
          </a:p>
          <a:p>
            <a:endParaRPr lang="en-US" dirty="0"/>
          </a:p>
          <a:p>
            <a:r>
              <a:rPr lang="en-US" b="1" dirty="0"/>
              <a:t>Next Slide</a:t>
            </a:r>
            <a:r>
              <a:rPr lang="en-US" b="1" baseline="0" dirty="0"/>
              <a:t> –</a:t>
            </a:r>
            <a:r>
              <a:rPr lang="en-US" b="1" dirty="0"/>
              <a:t> Strategic Pillars and EPs (House)</a:t>
            </a:r>
          </a:p>
        </p:txBody>
      </p:sp>
      <p:sp>
        <p:nvSpPr>
          <p:cNvPr id="4" name="Slide Number Placeholder 3"/>
          <p:cNvSpPr>
            <a:spLocks noGrp="1"/>
          </p:cNvSpPr>
          <p:nvPr>
            <p:ph type="sldNum" sz="quarter" idx="10"/>
          </p:nvPr>
        </p:nvSpPr>
        <p:spPr/>
        <p:txBody>
          <a:bodyPr/>
          <a:lstStyle/>
          <a:p>
            <a:fld id="{2E68A9AA-49E5-4F20-9F01-7AAFB00D6138}" type="slidenum">
              <a:rPr lang="en-US" smtClean="0"/>
              <a:t>11</a:t>
            </a:fld>
            <a:endParaRPr lang="en-US"/>
          </a:p>
        </p:txBody>
      </p:sp>
    </p:spTree>
    <p:extLst>
      <p:ext uri="{BB962C8B-B14F-4D97-AF65-F5344CB8AC3E}">
        <p14:creationId xmlns:p14="http://schemas.microsoft.com/office/powerpoint/2010/main" val="88159065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Give high level overview/Intro.</a:t>
            </a:r>
          </a:p>
          <a:p>
            <a:endParaRPr lang="en-US" dirty="0"/>
          </a:p>
          <a:p>
            <a:pPr defTabSz="924458">
              <a:defRPr/>
            </a:pPr>
            <a:r>
              <a:rPr lang="en-US" b="1" dirty="0"/>
              <a:t>Next Slide</a:t>
            </a:r>
            <a:r>
              <a:rPr lang="en-US" b="1" baseline="0" dirty="0"/>
              <a:t> –</a:t>
            </a:r>
            <a:r>
              <a:rPr lang="en-US" b="1" dirty="0"/>
              <a:t> Execute Corporate Re-Brand and Unification</a:t>
            </a:r>
          </a:p>
          <a:p>
            <a:endParaRPr lang="en-US" dirty="0"/>
          </a:p>
        </p:txBody>
      </p:sp>
      <p:sp>
        <p:nvSpPr>
          <p:cNvPr id="4" name="Slide Number Placeholder 3"/>
          <p:cNvSpPr>
            <a:spLocks noGrp="1"/>
          </p:cNvSpPr>
          <p:nvPr>
            <p:ph type="sldNum" sz="quarter" idx="10"/>
          </p:nvPr>
        </p:nvSpPr>
        <p:spPr/>
        <p:txBody>
          <a:bodyPr/>
          <a:lstStyle/>
          <a:p>
            <a:fld id="{2E68A9AA-49E5-4F20-9F01-7AAFB00D6138}" type="slidenum">
              <a:rPr lang="en-US" smtClean="0">
                <a:solidFill>
                  <a:prstClr val="black"/>
                </a:solidFill>
              </a:rPr>
              <a:pPr/>
              <a:t>12</a:t>
            </a:fld>
            <a:endParaRPr lang="en-US">
              <a:solidFill>
                <a:prstClr val="black"/>
              </a:solidFill>
            </a:endParaRPr>
          </a:p>
        </p:txBody>
      </p:sp>
    </p:spTree>
    <p:extLst>
      <p:ext uri="{BB962C8B-B14F-4D97-AF65-F5344CB8AC3E}">
        <p14:creationId xmlns:p14="http://schemas.microsoft.com/office/powerpoint/2010/main" val="242176251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Next</a:t>
            </a:r>
            <a:r>
              <a:rPr lang="en-US" b="1" baseline="0" dirty="0"/>
              <a:t> Slide – Status/Next Steps on Employee Engagement</a:t>
            </a:r>
            <a:endParaRPr lang="en-US" dirty="0"/>
          </a:p>
        </p:txBody>
      </p:sp>
      <p:sp>
        <p:nvSpPr>
          <p:cNvPr id="4" name="Slide Number Placeholder 3"/>
          <p:cNvSpPr>
            <a:spLocks noGrp="1"/>
          </p:cNvSpPr>
          <p:nvPr>
            <p:ph type="sldNum" sz="quarter" idx="10"/>
          </p:nvPr>
        </p:nvSpPr>
        <p:spPr/>
        <p:txBody>
          <a:bodyPr/>
          <a:lstStyle/>
          <a:p>
            <a:fld id="{2E68A9AA-49E5-4F20-9F01-7AAFB00D6138}" type="slidenum">
              <a:rPr lang="en-US" smtClean="0">
                <a:solidFill>
                  <a:prstClr val="black"/>
                </a:solidFill>
              </a:rPr>
              <a:pPr/>
              <a:t>13</a:t>
            </a:fld>
            <a:endParaRPr lang="en-US">
              <a:solidFill>
                <a:prstClr val="black"/>
              </a:solidFill>
            </a:endParaRPr>
          </a:p>
        </p:txBody>
      </p:sp>
    </p:spTree>
    <p:extLst>
      <p:ext uri="{BB962C8B-B14F-4D97-AF65-F5344CB8AC3E}">
        <p14:creationId xmlns:p14="http://schemas.microsoft.com/office/powerpoint/2010/main" val="402663364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a:t>1:1</a:t>
            </a:r>
            <a:r>
              <a:rPr lang="en-US" sz="1400" baseline="0" dirty="0"/>
              <a:t> Communication is the core of how we communicate. We also have a lot of other communication tools that you should be looking out for. For example we have our Cinch Check In newsletter which will soon be transitioning to a company/associate-wide newsletter, our Weekly Wrap Ups every Friday with business highlights from the week, e-mail messages from myself and our other Executive Leaders, as well as cross functional and Expended Leadership Meetings and Surveys…</a:t>
            </a:r>
          </a:p>
          <a:p>
            <a:endParaRPr lang="en-US" sz="1400" dirty="0"/>
          </a:p>
          <a:p>
            <a:pPr defTabSz="924458">
              <a:defRPr/>
            </a:pPr>
            <a:r>
              <a:rPr lang="en-US" b="1" dirty="0"/>
              <a:t>Next Slide: New Boca</a:t>
            </a:r>
            <a:r>
              <a:rPr lang="en-US" b="1" baseline="0" dirty="0"/>
              <a:t> Raton Facility Intro Slide</a:t>
            </a:r>
            <a:endParaRPr lang="en-US" dirty="0"/>
          </a:p>
          <a:p>
            <a:endParaRPr lang="en-US" b="0" i="0" baseline="0" dirty="0"/>
          </a:p>
        </p:txBody>
      </p:sp>
      <p:sp>
        <p:nvSpPr>
          <p:cNvPr id="4" name="Slide Number Placeholder 3"/>
          <p:cNvSpPr>
            <a:spLocks noGrp="1"/>
          </p:cNvSpPr>
          <p:nvPr>
            <p:ph type="sldNum" sz="quarter" idx="10"/>
          </p:nvPr>
        </p:nvSpPr>
        <p:spPr/>
        <p:txBody>
          <a:bodyPr/>
          <a:lstStyle/>
          <a:p>
            <a:fld id="{2E68A9AA-49E5-4F20-9F01-7AAFB00D6138}" type="slidenum">
              <a:rPr lang="en-US" smtClean="0">
                <a:solidFill>
                  <a:prstClr val="black"/>
                </a:solidFill>
              </a:rPr>
              <a:pPr/>
              <a:t>14</a:t>
            </a:fld>
            <a:endParaRPr lang="en-US">
              <a:solidFill>
                <a:prstClr val="black"/>
              </a:solidFill>
            </a:endParaRPr>
          </a:p>
        </p:txBody>
      </p:sp>
    </p:spTree>
    <p:extLst>
      <p:ext uri="{BB962C8B-B14F-4D97-AF65-F5344CB8AC3E}">
        <p14:creationId xmlns:p14="http://schemas.microsoft.com/office/powerpoint/2010/main" val="373431479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0" dirty="0"/>
              <a:t>This is our new communication loop to ensure that messaging</a:t>
            </a:r>
            <a:r>
              <a:rPr lang="en-US" b="0" i="0" baseline="0" dirty="0"/>
              <a:t> is being carried through the org. It starts with CEO Communication (Town Hall, ELT, </a:t>
            </a:r>
            <a:r>
              <a:rPr lang="en-US" b="0" i="0" baseline="0" dirty="0" err="1"/>
              <a:t>eMail</a:t>
            </a:r>
            <a:r>
              <a:rPr lang="en-US" b="0" i="0" baseline="0" dirty="0"/>
              <a:t> Messaging) and follows through every level of the org. Reporting of the communication process goes back up to the Executive Team to ensure delivery and clarity of all messaging.</a:t>
            </a:r>
            <a:endParaRPr lang="en-US" b="0" i="0" dirty="0"/>
          </a:p>
          <a:p>
            <a:endParaRPr lang="en-US" b="1" dirty="0"/>
          </a:p>
          <a:p>
            <a:r>
              <a:rPr lang="en-US" b="1" dirty="0"/>
              <a:t>Next</a:t>
            </a:r>
            <a:r>
              <a:rPr lang="en-US" b="1" baseline="0" dirty="0"/>
              <a:t> Slide – How We Communicate Today</a:t>
            </a:r>
            <a:endParaRPr lang="en-US" dirty="0"/>
          </a:p>
        </p:txBody>
      </p:sp>
      <p:sp>
        <p:nvSpPr>
          <p:cNvPr id="4" name="Slide Number Placeholder 3"/>
          <p:cNvSpPr>
            <a:spLocks noGrp="1"/>
          </p:cNvSpPr>
          <p:nvPr>
            <p:ph type="sldNum" sz="quarter" idx="10"/>
          </p:nvPr>
        </p:nvSpPr>
        <p:spPr/>
        <p:txBody>
          <a:bodyPr/>
          <a:lstStyle/>
          <a:p>
            <a:fld id="{2E68A9AA-49E5-4F20-9F01-7AAFB00D6138}" type="slidenum">
              <a:rPr lang="en-US" smtClean="0">
                <a:solidFill>
                  <a:prstClr val="black"/>
                </a:solidFill>
              </a:rPr>
              <a:pPr/>
              <a:t>15</a:t>
            </a:fld>
            <a:endParaRPr lang="en-US">
              <a:solidFill>
                <a:prstClr val="black"/>
              </a:solidFill>
            </a:endParaRPr>
          </a:p>
        </p:txBody>
      </p:sp>
    </p:spTree>
    <p:extLst>
      <p:ext uri="{BB962C8B-B14F-4D97-AF65-F5344CB8AC3E}">
        <p14:creationId xmlns:p14="http://schemas.microsoft.com/office/powerpoint/2010/main" val="102513013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24458">
              <a:defRPr/>
            </a:pPr>
            <a:r>
              <a:rPr lang="en-US" b="1" dirty="0"/>
              <a:t>Next Slide</a:t>
            </a:r>
            <a:r>
              <a:rPr lang="en-US" b="1" baseline="0" dirty="0"/>
              <a:t> –</a:t>
            </a:r>
            <a:r>
              <a:rPr lang="en-US" b="1" dirty="0"/>
              <a:t> Phase 1 &amp; 2 Move Dates</a:t>
            </a:r>
            <a:endParaRPr lang="en-US" dirty="0"/>
          </a:p>
          <a:p>
            <a:endParaRPr lang="en-US" dirty="0"/>
          </a:p>
        </p:txBody>
      </p:sp>
      <p:sp>
        <p:nvSpPr>
          <p:cNvPr id="4" name="Slide Number Placeholder 3"/>
          <p:cNvSpPr>
            <a:spLocks noGrp="1"/>
          </p:cNvSpPr>
          <p:nvPr>
            <p:ph type="sldNum" sz="quarter" idx="10"/>
          </p:nvPr>
        </p:nvSpPr>
        <p:spPr/>
        <p:txBody>
          <a:bodyPr/>
          <a:lstStyle/>
          <a:p>
            <a:fld id="{2E68A9AA-49E5-4F20-9F01-7AAFB00D6138}" type="slidenum">
              <a:rPr lang="en-US" smtClean="0"/>
              <a:t>16</a:t>
            </a:fld>
            <a:endParaRPr lang="en-US"/>
          </a:p>
        </p:txBody>
      </p:sp>
    </p:spTree>
    <p:extLst>
      <p:ext uri="{BB962C8B-B14F-4D97-AF65-F5344CB8AC3E}">
        <p14:creationId xmlns:p14="http://schemas.microsoft.com/office/powerpoint/2010/main" val="119361537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Next Slide: Phase 1 &amp; 2 Move Dates</a:t>
            </a:r>
          </a:p>
        </p:txBody>
      </p:sp>
      <p:sp>
        <p:nvSpPr>
          <p:cNvPr id="4" name="Slide Number Placeholder 3"/>
          <p:cNvSpPr>
            <a:spLocks noGrp="1"/>
          </p:cNvSpPr>
          <p:nvPr>
            <p:ph type="sldNum" sz="quarter" idx="10"/>
          </p:nvPr>
        </p:nvSpPr>
        <p:spPr/>
        <p:txBody>
          <a:bodyPr/>
          <a:lstStyle/>
          <a:p>
            <a:fld id="{9A8C9AB7-CB2A-4AEE-8357-45E1526B9A84}" type="slidenum">
              <a:rPr lang="en-US" smtClean="0">
                <a:solidFill>
                  <a:prstClr val="black"/>
                </a:solidFill>
              </a:rPr>
              <a:pPr/>
              <a:t>17</a:t>
            </a:fld>
            <a:endParaRPr lang="en-US" dirty="0">
              <a:solidFill>
                <a:prstClr val="black"/>
              </a:solidFill>
            </a:endParaRPr>
          </a:p>
        </p:txBody>
      </p:sp>
    </p:spTree>
    <p:extLst>
      <p:ext uri="{BB962C8B-B14F-4D97-AF65-F5344CB8AC3E}">
        <p14:creationId xmlns:p14="http://schemas.microsoft.com/office/powerpoint/2010/main" val="267645803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9545">
              <a:defRPr/>
            </a:pPr>
            <a:r>
              <a:rPr lang="en-US" baseline="0" dirty="0"/>
              <a:t>You should have received an email about the move yesterday, explaining Phase 1 and 2 and that the Contact Center will remain in Sunrise until Fall 2019. We have now assigned Move Coordinators in each department to help facilitate a smooth transition. I know there are questions, but please be patient - more detailed communication will be coming out this week to the groups that are moving. </a:t>
            </a:r>
          </a:p>
          <a:p>
            <a:pPr defTabSz="919545">
              <a:defRPr/>
            </a:pPr>
            <a:endParaRPr lang="en-US" dirty="0"/>
          </a:p>
          <a:p>
            <a:pPr defTabSz="919545">
              <a:defRPr/>
            </a:pPr>
            <a:r>
              <a:rPr lang="en-US" b="1" dirty="0"/>
              <a:t>Next Slide: Q&amp;A</a:t>
            </a:r>
            <a:endParaRPr lang="en-US" dirty="0"/>
          </a:p>
        </p:txBody>
      </p:sp>
      <p:sp>
        <p:nvSpPr>
          <p:cNvPr id="4" name="Slide Number Placeholder 3"/>
          <p:cNvSpPr>
            <a:spLocks noGrp="1"/>
          </p:cNvSpPr>
          <p:nvPr>
            <p:ph type="sldNum" sz="quarter" idx="10"/>
          </p:nvPr>
        </p:nvSpPr>
        <p:spPr/>
        <p:txBody>
          <a:bodyPr/>
          <a:lstStyle/>
          <a:p>
            <a:fld id="{9A8C9AB7-CB2A-4AEE-8357-45E1526B9A84}" type="slidenum">
              <a:rPr lang="en-US" smtClean="0"/>
              <a:t>18</a:t>
            </a:fld>
            <a:endParaRPr lang="en-US" dirty="0"/>
          </a:p>
        </p:txBody>
      </p:sp>
    </p:spTree>
    <p:extLst>
      <p:ext uri="{BB962C8B-B14F-4D97-AF65-F5344CB8AC3E}">
        <p14:creationId xmlns:p14="http://schemas.microsoft.com/office/powerpoint/2010/main" val="97171417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Next Slide</a:t>
            </a:r>
            <a:r>
              <a:rPr lang="en-US" b="1" baseline="0" dirty="0"/>
              <a:t> –</a:t>
            </a:r>
            <a:r>
              <a:rPr lang="en-US" b="1" dirty="0"/>
              <a:t> Closing Remarks</a:t>
            </a:r>
          </a:p>
        </p:txBody>
      </p:sp>
      <p:sp>
        <p:nvSpPr>
          <p:cNvPr id="4" name="Slide Number Placeholder 3"/>
          <p:cNvSpPr>
            <a:spLocks noGrp="1"/>
          </p:cNvSpPr>
          <p:nvPr>
            <p:ph type="sldNum" sz="quarter" idx="10"/>
          </p:nvPr>
        </p:nvSpPr>
        <p:spPr/>
        <p:txBody>
          <a:bodyPr/>
          <a:lstStyle/>
          <a:p>
            <a:fld id="{2E68A9AA-49E5-4F20-9F01-7AAFB00D6138}" type="slidenum">
              <a:rPr lang="en-US" smtClean="0"/>
              <a:t>19</a:t>
            </a:fld>
            <a:endParaRPr lang="en-US"/>
          </a:p>
        </p:txBody>
      </p:sp>
    </p:spTree>
    <p:extLst>
      <p:ext uri="{BB962C8B-B14F-4D97-AF65-F5344CB8AC3E}">
        <p14:creationId xmlns:p14="http://schemas.microsoft.com/office/powerpoint/2010/main" val="22453969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Today</a:t>
            </a:r>
            <a:r>
              <a:rPr lang="en-US" baseline="0" dirty="0"/>
              <a:t> we will be covering (talk through agenda).</a:t>
            </a:r>
            <a:endParaRPr lang="en-US" dirty="0"/>
          </a:p>
          <a:p>
            <a:endParaRPr lang="en-US" b="1" dirty="0"/>
          </a:p>
          <a:p>
            <a:r>
              <a:rPr lang="en-US" b="1" dirty="0"/>
              <a:t>Next Slide</a:t>
            </a:r>
            <a:r>
              <a:rPr lang="en-US" b="1" baseline="0" dirty="0"/>
              <a:t> – </a:t>
            </a:r>
            <a:r>
              <a:rPr lang="en-US" b="1" dirty="0"/>
              <a:t>Service Milestones</a:t>
            </a:r>
            <a:r>
              <a:rPr lang="en-US" b="1" baseline="0" dirty="0"/>
              <a:t> Intro Slide</a:t>
            </a:r>
            <a:endParaRPr lang="en-US" b="1" dirty="0"/>
          </a:p>
        </p:txBody>
      </p:sp>
      <p:sp>
        <p:nvSpPr>
          <p:cNvPr id="4" name="Slide Number Placeholder 3"/>
          <p:cNvSpPr>
            <a:spLocks noGrp="1"/>
          </p:cNvSpPr>
          <p:nvPr>
            <p:ph type="sldNum" sz="quarter" idx="10"/>
          </p:nvPr>
        </p:nvSpPr>
        <p:spPr/>
        <p:txBody>
          <a:bodyPr/>
          <a:lstStyle/>
          <a:p>
            <a:fld id="{2E68A9AA-49E5-4F20-9F01-7AAFB00D6138}" type="slidenum">
              <a:rPr lang="en-US" smtClean="0"/>
              <a:t>2</a:t>
            </a:fld>
            <a:endParaRPr lang="en-US"/>
          </a:p>
        </p:txBody>
      </p:sp>
    </p:spTree>
    <p:extLst>
      <p:ext uri="{BB962C8B-B14F-4D97-AF65-F5344CB8AC3E}">
        <p14:creationId xmlns:p14="http://schemas.microsoft.com/office/powerpoint/2010/main" val="129937358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END</a:t>
            </a:r>
          </a:p>
        </p:txBody>
      </p:sp>
      <p:sp>
        <p:nvSpPr>
          <p:cNvPr id="4" name="Slide Number Placeholder 3"/>
          <p:cNvSpPr>
            <a:spLocks noGrp="1"/>
          </p:cNvSpPr>
          <p:nvPr>
            <p:ph type="sldNum" sz="quarter" idx="10"/>
          </p:nvPr>
        </p:nvSpPr>
        <p:spPr/>
        <p:txBody>
          <a:bodyPr/>
          <a:lstStyle/>
          <a:p>
            <a:fld id="{2E68A9AA-49E5-4F20-9F01-7AAFB00D6138}" type="slidenum">
              <a:rPr lang="en-US" smtClean="0"/>
              <a:t>20</a:t>
            </a:fld>
            <a:endParaRPr lang="en-US"/>
          </a:p>
        </p:txBody>
      </p:sp>
    </p:spTree>
    <p:extLst>
      <p:ext uri="{BB962C8B-B14F-4D97-AF65-F5344CB8AC3E}">
        <p14:creationId xmlns:p14="http://schemas.microsoft.com/office/powerpoint/2010/main" val="25749640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As always,</a:t>
            </a:r>
            <a:r>
              <a:rPr lang="en-US" baseline="0" dirty="0"/>
              <a:t> we want to start by recognizing those of you that have met key milestones in your time with the company. We appreciate your long term commitment and dedication. </a:t>
            </a:r>
          </a:p>
          <a:p>
            <a:endParaRPr lang="en-US" dirty="0"/>
          </a:p>
          <a:p>
            <a:r>
              <a:rPr lang="en-US" b="1" dirty="0"/>
              <a:t>Next Slide</a:t>
            </a:r>
            <a:r>
              <a:rPr lang="en-US" b="1" baseline="0" dirty="0"/>
              <a:t> –</a:t>
            </a:r>
            <a:r>
              <a:rPr lang="en-US" b="1" dirty="0"/>
              <a:t> 20-year Service Milestone</a:t>
            </a:r>
          </a:p>
        </p:txBody>
      </p:sp>
      <p:sp>
        <p:nvSpPr>
          <p:cNvPr id="4" name="Slide Number Placeholder 3"/>
          <p:cNvSpPr>
            <a:spLocks noGrp="1"/>
          </p:cNvSpPr>
          <p:nvPr>
            <p:ph type="sldNum" sz="quarter" idx="10"/>
          </p:nvPr>
        </p:nvSpPr>
        <p:spPr/>
        <p:txBody>
          <a:bodyPr/>
          <a:lstStyle/>
          <a:p>
            <a:fld id="{2E68A9AA-49E5-4F20-9F01-7AAFB00D6138}" type="slidenum">
              <a:rPr lang="en-US" smtClean="0"/>
              <a:t>3</a:t>
            </a:fld>
            <a:endParaRPr lang="en-US"/>
          </a:p>
        </p:txBody>
      </p:sp>
    </p:spTree>
    <p:extLst>
      <p:ext uri="{BB962C8B-B14F-4D97-AF65-F5344CB8AC3E}">
        <p14:creationId xmlns:p14="http://schemas.microsoft.com/office/powerpoint/2010/main" val="13676660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29987">
              <a:lnSpc>
                <a:spcPct val="120000"/>
              </a:lnSpc>
              <a:defRPr/>
            </a:pPr>
            <a:r>
              <a:rPr lang="en-US" b="1" dirty="0"/>
              <a:t>(Note, there are two slides of promotions)</a:t>
            </a:r>
          </a:p>
          <a:p>
            <a:pPr defTabSz="929987">
              <a:lnSpc>
                <a:spcPct val="120000"/>
              </a:lnSpc>
              <a:defRPr/>
            </a:pPr>
            <a:endParaRPr lang="en-US" dirty="0"/>
          </a:p>
          <a:p>
            <a:pPr defTabSz="929987">
              <a:lnSpc>
                <a:spcPct val="120000"/>
              </a:lnSpc>
              <a:defRPr/>
            </a:pPr>
            <a:r>
              <a:rPr lang="en-US" dirty="0"/>
              <a:t>I also want to take a moment to recognize all those who have been promoted or have had career progression </a:t>
            </a:r>
            <a:r>
              <a:rPr lang="en-US" baseline="0" dirty="0"/>
              <a:t>within the organization in Q3 of 2018. One of this year’s EPs is to ensure our associates have opportunities for career growth at CCHS, which </a:t>
            </a:r>
            <a:r>
              <a:rPr lang="en-US" dirty="0"/>
              <a:t>I’ll talk</a:t>
            </a:r>
            <a:r>
              <a:rPr lang="en-US" baseline="0" dirty="0"/>
              <a:t> more about</a:t>
            </a:r>
            <a:r>
              <a:rPr lang="en-US" dirty="0"/>
              <a:t> that later in this presentation…</a:t>
            </a:r>
          </a:p>
          <a:p>
            <a:pPr defTabSz="929987">
              <a:lnSpc>
                <a:spcPct val="120000"/>
              </a:lnSpc>
              <a:defRPr/>
            </a:pPr>
            <a:endParaRPr lang="en-US" dirty="0"/>
          </a:p>
          <a:p>
            <a:pPr defTabSz="929987">
              <a:lnSpc>
                <a:spcPct val="120000"/>
              </a:lnSpc>
              <a:defRPr/>
            </a:pPr>
            <a:r>
              <a:rPr lang="en-US" dirty="0"/>
              <a:t>Congratulations!</a:t>
            </a:r>
          </a:p>
          <a:p>
            <a:pPr defTabSz="929987">
              <a:lnSpc>
                <a:spcPct val="120000"/>
              </a:lnSpc>
              <a:defRPr/>
            </a:pPr>
            <a:endParaRPr lang="en-US" dirty="0"/>
          </a:p>
          <a:p>
            <a:pPr defTabSz="924458">
              <a:defRPr/>
            </a:pPr>
            <a:r>
              <a:rPr lang="en-US" b="1" dirty="0"/>
              <a:t>Next Slide</a:t>
            </a:r>
            <a:r>
              <a:rPr lang="en-US" b="1" baseline="0" dirty="0"/>
              <a:t> – Promotions in Q3 continues . . .</a:t>
            </a:r>
            <a:endParaRPr lang="en-US" b="1" dirty="0"/>
          </a:p>
          <a:p>
            <a:endParaRPr lang="en-US" b="1" dirty="0"/>
          </a:p>
        </p:txBody>
      </p:sp>
      <p:sp>
        <p:nvSpPr>
          <p:cNvPr id="4" name="Slide Number Placeholder 3"/>
          <p:cNvSpPr>
            <a:spLocks noGrp="1"/>
          </p:cNvSpPr>
          <p:nvPr>
            <p:ph type="sldNum" sz="quarter" idx="10"/>
          </p:nvPr>
        </p:nvSpPr>
        <p:spPr/>
        <p:txBody>
          <a:bodyPr/>
          <a:lstStyle/>
          <a:p>
            <a:fld id="{2E68A9AA-49E5-4F20-9F01-7AAFB00D6138}" type="slidenum">
              <a:rPr lang="en-US" smtClean="0">
                <a:solidFill>
                  <a:prstClr val="black"/>
                </a:solidFill>
              </a:rPr>
              <a:pPr/>
              <a:t>4</a:t>
            </a:fld>
            <a:endParaRPr lang="en-US">
              <a:solidFill>
                <a:prstClr val="black"/>
              </a:solidFill>
            </a:endParaRPr>
          </a:p>
        </p:txBody>
      </p:sp>
    </p:spTree>
    <p:extLst>
      <p:ext uri="{BB962C8B-B14F-4D97-AF65-F5344CB8AC3E}">
        <p14:creationId xmlns:p14="http://schemas.microsoft.com/office/powerpoint/2010/main" val="26812696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24458">
              <a:defRPr/>
            </a:pPr>
            <a:r>
              <a:rPr lang="en-US" b="1" dirty="0"/>
              <a:t>Next Slide</a:t>
            </a:r>
            <a:r>
              <a:rPr lang="en-US" b="1" baseline="0" dirty="0"/>
              <a:t> – Business Update</a:t>
            </a:r>
            <a:endParaRPr lang="en-US" b="1" dirty="0"/>
          </a:p>
          <a:p>
            <a:endParaRPr lang="en-US" b="1" dirty="0"/>
          </a:p>
        </p:txBody>
      </p:sp>
      <p:sp>
        <p:nvSpPr>
          <p:cNvPr id="4" name="Slide Number Placeholder 3"/>
          <p:cNvSpPr>
            <a:spLocks noGrp="1"/>
          </p:cNvSpPr>
          <p:nvPr>
            <p:ph type="sldNum" sz="quarter" idx="10"/>
          </p:nvPr>
        </p:nvSpPr>
        <p:spPr/>
        <p:txBody>
          <a:bodyPr/>
          <a:lstStyle/>
          <a:p>
            <a:fld id="{2E68A9AA-49E5-4F20-9F01-7AAFB00D6138}" type="slidenum">
              <a:rPr lang="en-US" smtClean="0">
                <a:solidFill>
                  <a:prstClr val="black"/>
                </a:solidFill>
              </a:rPr>
              <a:pPr/>
              <a:t>5</a:t>
            </a:fld>
            <a:endParaRPr lang="en-US">
              <a:solidFill>
                <a:prstClr val="black"/>
              </a:solidFill>
            </a:endParaRPr>
          </a:p>
        </p:txBody>
      </p:sp>
    </p:spTree>
    <p:extLst>
      <p:ext uri="{BB962C8B-B14F-4D97-AF65-F5344CB8AC3E}">
        <p14:creationId xmlns:p14="http://schemas.microsoft.com/office/powerpoint/2010/main" val="39402442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24458">
              <a:defRPr/>
            </a:pPr>
            <a:r>
              <a:rPr lang="en-US" b="1" dirty="0"/>
              <a:t>Next Slide</a:t>
            </a:r>
            <a:r>
              <a:rPr lang="en-US" b="1" baseline="0" dirty="0"/>
              <a:t> –</a:t>
            </a:r>
            <a:r>
              <a:rPr lang="en-US" b="1" dirty="0"/>
              <a:t> CCHS Today</a:t>
            </a:r>
          </a:p>
          <a:p>
            <a:endParaRPr lang="en-US" dirty="0"/>
          </a:p>
        </p:txBody>
      </p:sp>
      <p:sp>
        <p:nvSpPr>
          <p:cNvPr id="4" name="Slide Number Placeholder 3"/>
          <p:cNvSpPr>
            <a:spLocks noGrp="1"/>
          </p:cNvSpPr>
          <p:nvPr>
            <p:ph type="sldNum" sz="quarter" idx="10"/>
          </p:nvPr>
        </p:nvSpPr>
        <p:spPr/>
        <p:txBody>
          <a:bodyPr/>
          <a:lstStyle/>
          <a:p>
            <a:fld id="{2E68A9AA-49E5-4F20-9F01-7AAFB00D6138}" type="slidenum">
              <a:rPr lang="en-US" smtClean="0"/>
              <a:t>6</a:t>
            </a:fld>
            <a:endParaRPr lang="en-US"/>
          </a:p>
        </p:txBody>
      </p:sp>
    </p:spTree>
    <p:extLst>
      <p:ext uri="{BB962C8B-B14F-4D97-AF65-F5344CB8AC3E}">
        <p14:creationId xmlns:p14="http://schemas.microsoft.com/office/powerpoint/2010/main" val="428012609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91"/>
        <p:cNvGrpSpPr/>
        <p:nvPr/>
      </p:nvGrpSpPr>
      <p:grpSpPr>
        <a:xfrm>
          <a:off x="0" y="0"/>
          <a:ext cx="0" cy="0"/>
          <a:chOff x="0" y="0"/>
          <a:chExt cx="0" cy="0"/>
        </a:xfrm>
      </p:grpSpPr>
      <p:sp>
        <p:nvSpPr>
          <p:cNvPr id="992" name="Google Shape;992;g414582f4ba_4_131:notes"/>
          <p:cNvSpPr>
            <a:spLocks noGrp="1" noRot="1" noChangeAspect="1"/>
          </p:cNvSpPr>
          <p:nvPr>
            <p:ph type="sldImg" idx="2"/>
          </p:nvPr>
        </p:nvSpPr>
        <p:spPr>
          <a:xfrm>
            <a:off x="749300" y="1184275"/>
            <a:ext cx="5691188" cy="32004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993" name="Google Shape;993;g414582f4ba_4_131:notes"/>
          <p:cNvSpPr txBox="1">
            <a:spLocks noGrp="1"/>
          </p:cNvSpPr>
          <p:nvPr>
            <p:ph type="body" idx="1"/>
          </p:nvPr>
        </p:nvSpPr>
        <p:spPr>
          <a:xfrm>
            <a:off x="719217" y="4560893"/>
            <a:ext cx="5753617" cy="3731739"/>
          </a:xfrm>
          <a:prstGeom prst="rect">
            <a:avLst/>
          </a:prstGeom>
          <a:noFill/>
          <a:ln>
            <a:noFill/>
          </a:ln>
        </p:spPr>
        <p:txBody>
          <a:bodyPr spcFirstLastPara="1" wrap="square" lIns="94604" tIns="47290" rIns="94604" bIns="47290" anchor="t" anchorCtr="0">
            <a:noAutofit/>
          </a:bodyPr>
          <a:lstStyle/>
          <a:p>
            <a:pPr marL="475069" indent="-243954"/>
            <a:r>
              <a:rPr lang="en-US" dirty="0">
                <a:solidFill>
                  <a:schemeClr val="dk1"/>
                </a:solidFill>
                <a:latin typeface="Calibri"/>
                <a:ea typeface="Calibri"/>
                <a:cs typeface="Calibri"/>
                <a:sym typeface="Calibri"/>
              </a:rPr>
              <a:t>I want to start by reminding everyone how far we have come in the past few years, thanks to your efforts. </a:t>
            </a:r>
            <a:endParaRPr dirty="0">
              <a:solidFill>
                <a:schemeClr val="dk1"/>
              </a:solidFill>
              <a:latin typeface="Calibri"/>
              <a:ea typeface="Calibri"/>
              <a:cs typeface="Calibri"/>
              <a:sym typeface="Calibri"/>
            </a:endParaRPr>
          </a:p>
          <a:p>
            <a:pPr marL="475069" indent="-243954" defTabSz="924458">
              <a:buFont typeface="Arial" panose="020B0604020202020204" pitchFamily="34" charset="0"/>
              <a:buChar char="•"/>
              <a:defRPr/>
            </a:pPr>
            <a:r>
              <a:rPr lang="en-US" dirty="0">
                <a:solidFill>
                  <a:schemeClr val="dk1"/>
                </a:solidFill>
                <a:ea typeface="Calibri"/>
                <a:cs typeface="Calibri"/>
                <a:sym typeface="Calibri"/>
              </a:rPr>
              <a:t>We are well-positioned with regard to our competition</a:t>
            </a:r>
          </a:p>
          <a:p>
            <a:pPr marL="475069" indent="-243954" defTabSz="924458">
              <a:buFont typeface="Arial" panose="020B0604020202020204" pitchFamily="34" charset="0"/>
              <a:buChar char="•"/>
              <a:defRPr/>
            </a:pPr>
            <a:r>
              <a:rPr lang="en-US" dirty="0">
                <a:solidFill>
                  <a:schemeClr val="dk1"/>
                </a:solidFill>
                <a:ea typeface="Calibri"/>
                <a:cs typeface="Calibri"/>
                <a:sym typeface="Calibri"/>
              </a:rPr>
              <a:t>We are being recognized within our industry and our community, </a:t>
            </a:r>
            <a:r>
              <a:rPr lang="en-US" b="0" dirty="0"/>
              <a:t>We continue to be eligible and apply for recognitions like Top 100 Private Companies, </a:t>
            </a:r>
            <a:r>
              <a:rPr lang="en-US" b="0" dirty="0" err="1"/>
              <a:t>SFBJ</a:t>
            </a:r>
            <a:r>
              <a:rPr lang="en-US" b="0" baseline="0" dirty="0"/>
              <a:t> Fast 5O, the Inc. 5000 and others that highlight our growth. </a:t>
            </a:r>
            <a:endParaRPr lang="en-US" dirty="0">
              <a:solidFill>
                <a:schemeClr val="dk1"/>
              </a:solidFill>
              <a:ea typeface="Calibri"/>
              <a:cs typeface="Calibri"/>
              <a:sym typeface="Calibri"/>
            </a:endParaRPr>
          </a:p>
          <a:p>
            <a:pPr marL="475069" indent="-243954" defTabSz="924458">
              <a:buFont typeface="Arial" panose="020B0604020202020204" pitchFamily="34" charset="0"/>
              <a:buChar char="•"/>
              <a:defRPr/>
            </a:pPr>
            <a:r>
              <a:rPr lang="en-US" dirty="0">
                <a:solidFill>
                  <a:schemeClr val="dk1"/>
                </a:solidFill>
                <a:ea typeface="Calibri"/>
                <a:cs typeface="Calibri"/>
                <a:sym typeface="Calibri"/>
              </a:rPr>
              <a:t>We have taken steps to be an </a:t>
            </a:r>
            <a:r>
              <a:rPr lang="en-US" dirty="0" err="1">
                <a:solidFill>
                  <a:schemeClr val="dk1"/>
                </a:solidFill>
                <a:ea typeface="Calibri"/>
                <a:cs typeface="Calibri"/>
                <a:sym typeface="Calibri"/>
              </a:rPr>
              <a:t>HPC</a:t>
            </a:r>
            <a:r>
              <a:rPr lang="en-US" dirty="0">
                <a:solidFill>
                  <a:schemeClr val="dk1"/>
                </a:solidFill>
                <a:ea typeface="Calibri"/>
                <a:cs typeface="Calibri"/>
                <a:sym typeface="Calibri"/>
              </a:rPr>
              <a:t> and </a:t>
            </a:r>
            <a:r>
              <a:rPr lang="en-US" dirty="0" err="1">
                <a:solidFill>
                  <a:schemeClr val="dk1"/>
                </a:solidFill>
                <a:ea typeface="Calibri"/>
                <a:cs typeface="Calibri"/>
                <a:sym typeface="Calibri"/>
              </a:rPr>
              <a:t>BPTW</a:t>
            </a:r>
            <a:r>
              <a:rPr lang="en-US" dirty="0">
                <a:solidFill>
                  <a:schemeClr val="dk1"/>
                </a:solidFill>
                <a:ea typeface="Calibri"/>
                <a:cs typeface="Calibri"/>
                <a:sym typeface="Calibri"/>
              </a:rPr>
              <a:t> through the launch of new benefits, our new building, the talent management program, redevelopment of our core values and more</a:t>
            </a:r>
            <a:endParaRPr dirty="0">
              <a:solidFill>
                <a:schemeClr val="dk1"/>
              </a:solidFill>
              <a:latin typeface="Calibri"/>
              <a:ea typeface="Calibri"/>
              <a:cs typeface="Calibri"/>
              <a:sym typeface="Calibri"/>
            </a:endParaRPr>
          </a:p>
          <a:p>
            <a:pPr marL="475069" indent="-231115">
              <a:buClr>
                <a:schemeClr val="dk1"/>
              </a:buClr>
              <a:buSzPts val="1200"/>
              <a:buFont typeface="Arial"/>
              <a:buChar char="•"/>
            </a:pPr>
            <a:r>
              <a:rPr lang="en-US" dirty="0">
                <a:solidFill>
                  <a:schemeClr val="dk1"/>
                </a:solidFill>
                <a:latin typeface="Calibri"/>
                <a:ea typeface="Calibri"/>
                <a:cs typeface="Calibri"/>
                <a:sym typeface="Calibri"/>
              </a:rPr>
              <a:t>We have moved from analog to digital with </a:t>
            </a:r>
            <a:r>
              <a:rPr lang="en-US" dirty="0" err="1">
                <a:solidFill>
                  <a:schemeClr val="dk1"/>
                </a:solidFill>
                <a:latin typeface="Calibri"/>
                <a:ea typeface="Calibri"/>
                <a:cs typeface="Calibri"/>
                <a:sym typeface="Calibri"/>
              </a:rPr>
              <a:t>ServiceBench</a:t>
            </a:r>
            <a:r>
              <a:rPr lang="en-US" dirty="0">
                <a:solidFill>
                  <a:schemeClr val="dk1"/>
                </a:solidFill>
                <a:latin typeface="Calibri"/>
                <a:ea typeface="Calibri"/>
                <a:cs typeface="Calibri"/>
                <a:sym typeface="Calibri"/>
              </a:rPr>
              <a:t>, SMS Technology, </a:t>
            </a:r>
            <a:r>
              <a:rPr lang="en-US" dirty="0" err="1">
                <a:solidFill>
                  <a:schemeClr val="dk1"/>
                </a:solidFill>
                <a:latin typeface="Calibri"/>
                <a:ea typeface="Calibri"/>
                <a:cs typeface="Calibri"/>
                <a:sym typeface="Calibri"/>
              </a:rPr>
              <a:t>IVR</a:t>
            </a:r>
            <a:r>
              <a:rPr lang="en-US" dirty="0">
                <a:solidFill>
                  <a:schemeClr val="dk1"/>
                </a:solidFill>
                <a:latin typeface="Calibri"/>
                <a:ea typeface="Calibri"/>
                <a:cs typeface="Calibri"/>
                <a:sym typeface="Calibri"/>
              </a:rPr>
              <a:t> Technology, the first Alexa, Buoy/</a:t>
            </a:r>
            <a:r>
              <a:rPr lang="en-US" dirty="0" err="1">
                <a:solidFill>
                  <a:schemeClr val="dk1"/>
                </a:solidFill>
                <a:latin typeface="Calibri"/>
                <a:ea typeface="Calibri"/>
                <a:cs typeface="Calibri"/>
                <a:sym typeface="Calibri"/>
              </a:rPr>
              <a:t>SmartHomes</a:t>
            </a:r>
            <a:r>
              <a:rPr lang="en-US" dirty="0">
                <a:solidFill>
                  <a:schemeClr val="dk1"/>
                </a:solidFill>
                <a:latin typeface="Calibri"/>
                <a:ea typeface="Calibri"/>
                <a:cs typeface="Calibri"/>
                <a:sym typeface="Calibri"/>
              </a:rPr>
              <a:t>…</a:t>
            </a:r>
          </a:p>
          <a:p>
            <a:pPr marL="475069" indent="-231115" defTabSz="924458">
              <a:buClr>
                <a:schemeClr val="dk1"/>
              </a:buClr>
              <a:buSzPts val="1200"/>
              <a:buFont typeface="Arial"/>
              <a:buChar char="•"/>
              <a:defRPr/>
            </a:pPr>
            <a:r>
              <a:rPr lang="en-US" dirty="0">
                <a:solidFill>
                  <a:schemeClr val="dk1"/>
                </a:solidFill>
                <a:ea typeface="Calibri"/>
                <a:cs typeface="Calibri"/>
                <a:sym typeface="Calibri"/>
              </a:rPr>
              <a:t>We have a rare 4-year </a:t>
            </a:r>
            <a:r>
              <a:rPr lang="en-US" dirty="0" err="1">
                <a:solidFill>
                  <a:schemeClr val="dk1"/>
                </a:solidFill>
                <a:ea typeface="Calibri"/>
                <a:cs typeface="Calibri"/>
                <a:sym typeface="Calibri"/>
              </a:rPr>
              <a:t>CAGR</a:t>
            </a:r>
            <a:r>
              <a:rPr lang="en-US" dirty="0">
                <a:solidFill>
                  <a:schemeClr val="dk1"/>
                </a:solidFill>
                <a:ea typeface="Calibri"/>
                <a:cs typeface="Calibri"/>
                <a:sym typeface="Calibri"/>
              </a:rPr>
              <a:t> of 20+ percent</a:t>
            </a:r>
          </a:p>
          <a:p>
            <a:pPr marL="243954">
              <a:buClr>
                <a:schemeClr val="dk1"/>
              </a:buClr>
              <a:buSzPts val="1200"/>
            </a:pPr>
            <a:endParaRPr dirty="0">
              <a:solidFill>
                <a:schemeClr val="dk1"/>
              </a:solidFill>
              <a:latin typeface="Calibri"/>
              <a:ea typeface="Calibri"/>
              <a:cs typeface="Calibri"/>
              <a:sym typeface="Calibri"/>
            </a:endParaRPr>
          </a:p>
          <a:p>
            <a:pPr marL="475069" indent="-243954"/>
            <a:r>
              <a:rPr lang="en-US" dirty="0">
                <a:solidFill>
                  <a:schemeClr val="dk1"/>
                </a:solidFill>
                <a:latin typeface="Calibri"/>
                <a:ea typeface="Calibri"/>
                <a:cs typeface="Calibri"/>
                <a:sym typeface="Calibri"/>
              </a:rPr>
              <a:t>We have had some</a:t>
            </a:r>
            <a:r>
              <a:rPr lang="en-US" baseline="0" dirty="0">
                <a:solidFill>
                  <a:schemeClr val="dk1"/>
                </a:solidFill>
                <a:latin typeface="Calibri"/>
                <a:ea typeface="Calibri"/>
                <a:cs typeface="Calibri"/>
                <a:sym typeface="Calibri"/>
              </a:rPr>
              <a:t> challenges this year, but that shouldn’t completely overshadow our achievements.</a:t>
            </a:r>
          </a:p>
          <a:p>
            <a:pPr marL="475069" indent="-243954"/>
            <a:endParaRPr b="1" dirty="0">
              <a:solidFill>
                <a:schemeClr val="dk1"/>
              </a:solidFill>
              <a:latin typeface="Calibri"/>
              <a:ea typeface="Calibri"/>
              <a:cs typeface="Calibri"/>
              <a:sym typeface="Calibri"/>
            </a:endParaRPr>
          </a:p>
          <a:p>
            <a:pPr marL="475069" indent="-243954"/>
            <a:r>
              <a:rPr lang="en-US" b="1" dirty="0">
                <a:solidFill>
                  <a:schemeClr val="dk1"/>
                </a:solidFill>
                <a:latin typeface="Calibri"/>
                <a:ea typeface="Calibri"/>
                <a:cs typeface="Calibri"/>
                <a:sym typeface="Calibri"/>
              </a:rPr>
              <a:t>Next Slide – Service Delivery Critical Milestones</a:t>
            </a:r>
            <a:endParaRPr dirty="0">
              <a:solidFill>
                <a:schemeClr val="dk1"/>
              </a:solidFill>
              <a:latin typeface="Calibri"/>
              <a:ea typeface="Calibri"/>
              <a:cs typeface="Calibri"/>
              <a:sym typeface="Calibri"/>
            </a:endParaRPr>
          </a:p>
          <a:p>
            <a:pPr marL="475069" indent="-243954"/>
            <a:endParaRPr dirty="0">
              <a:solidFill>
                <a:schemeClr val="dk1"/>
              </a:solidFill>
              <a:latin typeface="Calibri"/>
              <a:ea typeface="Calibri"/>
              <a:cs typeface="Calibri"/>
              <a:sym typeface="Calibri"/>
            </a:endParaRPr>
          </a:p>
        </p:txBody>
      </p:sp>
      <p:sp>
        <p:nvSpPr>
          <p:cNvPr id="994" name="Google Shape;994;g414582f4ba_4_131:notes"/>
          <p:cNvSpPr txBox="1">
            <a:spLocks noGrp="1"/>
          </p:cNvSpPr>
          <p:nvPr>
            <p:ph type="sldNum" idx="12"/>
          </p:nvPr>
        </p:nvSpPr>
        <p:spPr>
          <a:xfrm>
            <a:off x="4073902" y="9001677"/>
            <a:ext cx="3116568" cy="475638"/>
          </a:xfrm>
          <a:prstGeom prst="rect">
            <a:avLst/>
          </a:prstGeom>
          <a:noFill/>
          <a:ln>
            <a:noFill/>
          </a:ln>
        </p:spPr>
        <p:txBody>
          <a:bodyPr spcFirstLastPara="1" wrap="square" lIns="94604" tIns="47290" rIns="94604" bIns="47290" anchor="b" anchorCtr="0">
            <a:noAutofit/>
          </a:bodyPr>
          <a:lstStyle/>
          <a:p>
            <a:pPr algn="r"/>
            <a:fld id="{00000000-1234-1234-1234-123412341234}" type="slidenum">
              <a:rPr lang="en-US">
                <a:latin typeface="Calibri"/>
                <a:ea typeface="Calibri"/>
                <a:cs typeface="Calibri"/>
                <a:sym typeface="Calibri"/>
              </a:rPr>
              <a:pPr algn="r"/>
              <a:t>7</a:t>
            </a:fld>
            <a:endParaRPr>
              <a:latin typeface="Calibri"/>
              <a:ea typeface="Calibri"/>
              <a:cs typeface="Calibri"/>
              <a:sym typeface="Calibri"/>
            </a:endParaRPr>
          </a:p>
        </p:txBody>
      </p:sp>
    </p:spTree>
    <p:extLst>
      <p:ext uri="{BB962C8B-B14F-4D97-AF65-F5344CB8AC3E}">
        <p14:creationId xmlns:p14="http://schemas.microsoft.com/office/powerpoint/2010/main" val="328895000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24458">
              <a:defRPr/>
            </a:pPr>
            <a:r>
              <a:rPr lang="en-US" b="0" dirty="0"/>
              <a:t>Service Delivery remains critical in achieving both our short and long term goals</a:t>
            </a:r>
            <a:endParaRPr lang="en-US" b="0" baseline="0" dirty="0"/>
          </a:p>
          <a:p>
            <a:pPr defTabSz="924458">
              <a:defRPr/>
            </a:pPr>
            <a:endParaRPr lang="en-US" b="0" baseline="0" dirty="0"/>
          </a:p>
          <a:p>
            <a:pPr defTabSz="924458">
              <a:defRPr/>
            </a:pPr>
            <a:r>
              <a:rPr lang="en-US" b="0" baseline="0" dirty="0"/>
              <a:t>CT, SL and Exceptions – all improving</a:t>
            </a:r>
          </a:p>
          <a:p>
            <a:pPr defTabSz="924458">
              <a:defRPr/>
            </a:pPr>
            <a:endParaRPr lang="en-US" b="0" baseline="0" dirty="0"/>
          </a:p>
          <a:p>
            <a:pPr lvl="0"/>
            <a:r>
              <a:rPr lang="en-US" dirty="0"/>
              <a:t>Our joint business process assessment has already uncovered a number of gaps. Data received to date has shown that approximately 80% of our customers saw no change to their customer service delivery (and in most cases, some improvement) from the implementation of our new technology platform last fall. While complicated claims or those with exceptions, estimated at approximately 20 percent, experienced substantial process flaws. For this 20 percent of our customer base, cycle time actually doubled.</a:t>
            </a:r>
            <a:r>
              <a:rPr lang="en-US" baseline="0" dirty="0"/>
              <a:t> </a:t>
            </a:r>
            <a:r>
              <a:rPr lang="en-US" dirty="0"/>
              <a:t>We are also seeing 66% improvement in our outlier claims exceptions in the last 90 days and we expect further improvement.</a:t>
            </a:r>
          </a:p>
          <a:p>
            <a:pPr defTabSz="924458">
              <a:defRPr/>
            </a:pPr>
            <a:endParaRPr lang="en-US" b="0" dirty="0"/>
          </a:p>
          <a:p>
            <a:pPr defTabSz="924458">
              <a:defRPr/>
            </a:pPr>
            <a:r>
              <a:rPr lang="en-US" b="1" dirty="0"/>
              <a:t>Next Slide</a:t>
            </a:r>
            <a:r>
              <a:rPr lang="en-US" b="1" baseline="0" dirty="0"/>
              <a:t> –</a:t>
            </a:r>
            <a:r>
              <a:rPr lang="en-US" b="1" dirty="0"/>
              <a:t> </a:t>
            </a:r>
            <a:r>
              <a:rPr lang="en-US" b="1" dirty="0" err="1"/>
              <a:t>MyAccount</a:t>
            </a:r>
            <a:r>
              <a:rPr lang="en-US" b="1" dirty="0"/>
              <a:t> 4.0 is Live</a:t>
            </a:r>
          </a:p>
          <a:p>
            <a:endParaRPr lang="en-US" dirty="0"/>
          </a:p>
        </p:txBody>
      </p:sp>
      <p:sp>
        <p:nvSpPr>
          <p:cNvPr id="4" name="Slide Number Placeholder 3"/>
          <p:cNvSpPr>
            <a:spLocks noGrp="1"/>
          </p:cNvSpPr>
          <p:nvPr>
            <p:ph type="sldNum" sz="quarter" idx="10"/>
          </p:nvPr>
        </p:nvSpPr>
        <p:spPr/>
        <p:txBody>
          <a:bodyPr/>
          <a:lstStyle/>
          <a:p>
            <a:fld id="{2E68A9AA-49E5-4F20-9F01-7AAFB00D6138}" type="slidenum">
              <a:rPr lang="en-US" smtClean="0">
                <a:solidFill>
                  <a:prstClr val="black"/>
                </a:solidFill>
              </a:rPr>
              <a:pPr/>
              <a:t>8</a:t>
            </a:fld>
            <a:endParaRPr lang="en-US">
              <a:solidFill>
                <a:prstClr val="black"/>
              </a:solidFill>
            </a:endParaRPr>
          </a:p>
        </p:txBody>
      </p:sp>
    </p:spTree>
    <p:extLst>
      <p:ext uri="{BB962C8B-B14F-4D97-AF65-F5344CB8AC3E}">
        <p14:creationId xmlns:p14="http://schemas.microsoft.com/office/powerpoint/2010/main" val="310300491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24458">
              <a:defRPr/>
            </a:pPr>
            <a:r>
              <a:rPr lang="en-US" dirty="0">
                <a:solidFill>
                  <a:srgbClr val="686D77"/>
                </a:solidFill>
              </a:rPr>
              <a:t>I am also pleased</a:t>
            </a:r>
            <a:r>
              <a:rPr lang="en-US" baseline="0" dirty="0">
                <a:solidFill>
                  <a:srgbClr val="686D77"/>
                </a:solidFill>
              </a:rPr>
              <a:t> to share that </a:t>
            </a:r>
            <a:r>
              <a:rPr lang="en-US" dirty="0" err="1">
                <a:solidFill>
                  <a:srgbClr val="686D77"/>
                </a:solidFill>
              </a:rPr>
              <a:t>MyAccount</a:t>
            </a:r>
            <a:r>
              <a:rPr lang="en-US" dirty="0">
                <a:solidFill>
                  <a:srgbClr val="686D77"/>
                </a:solidFill>
              </a:rPr>
              <a:t> 4.0 is Live.</a:t>
            </a:r>
            <a:r>
              <a:rPr lang="en-US" baseline="0" dirty="0">
                <a:solidFill>
                  <a:srgbClr val="686D77"/>
                </a:solidFill>
              </a:rPr>
              <a:t> </a:t>
            </a:r>
            <a:r>
              <a:rPr lang="en-US" dirty="0">
                <a:solidFill>
                  <a:srgbClr val="686D77"/>
                </a:solidFill>
              </a:rPr>
              <a:t>This new version provides our customers with even more digital forward capabilities, which is critical to improved customer service and to growing our business. Upgrades</a:t>
            </a:r>
            <a:r>
              <a:rPr lang="en-US" baseline="0" dirty="0">
                <a:solidFill>
                  <a:srgbClr val="686D77"/>
                </a:solidFill>
              </a:rPr>
              <a:t> include:</a:t>
            </a:r>
            <a:endParaRPr lang="en-US" dirty="0">
              <a:solidFill>
                <a:srgbClr val="686D77"/>
              </a:solidFill>
            </a:endParaRPr>
          </a:p>
          <a:p>
            <a:pPr defTabSz="924458">
              <a:defRPr/>
            </a:pPr>
            <a:endParaRPr lang="en-US" dirty="0">
              <a:solidFill>
                <a:srgbClr val="686D77"/>
              </a:solidFill>
            </a:endParaRPr>
          </a:p>
          <a:p>
            <a:r>
              <a:rPr lang="en-US" b="1" dirty="0"/>
              <a:t>Customer Expansion</a:t>
            </a:r>
            <a:r>
              <a:rPr lang="en-US" dirty="0"/>
              <a:t> – Appliance Protect, Plumbing Protect, Systems Protect, Systems MD and Systems MD Gold customers may now use </a:t>
            </a:r>
            <a:r>
              <a:rPr lang="en-US" dirty="0" err="1"/>
              <a:t>HomeCentric’s</a:t>
            </a:r>
            <a:r>
              <a:rPr lang="en-US" dirty="0"/>
              <a:t> </a:t>
            </a:r>
            <a:r>
              <a:rPr lang="en-US" dirty="0" err="1"/>
              <a:t>MyAccount</a:t>
            </a:r>
            <a:r>
              <a:rPr lang="en-US" dirty="0"/>
              <a:t> site; and TXU customers may now access </a:t>
            </a:r>
            <a:r>
              <a:rPr lang="en-US" dirty="0" err="1"/>
              <a:t>MyAccount</a:t>
            </a:r>
            <a:r>
              <a:rPr lang="en-US" dirty="0"/>
              <a:t>, as well.</a:t>
            </a:r>
          </a:p>
          <a:p>
            <a:r>
              <a:rPr lang="en-US" dirty="0"/>
              <a:t> </a:t>
            </a:r>
          </a:p>
          <a:p>
            <a:r>
              <a:rPr lang="en-US" b="1" dirty="0"/>
              <a:t>New Phase II Product Changes</a:t>
            </a:r>
            <a:r>
              <a:rPr lang="en-US" dirty="0"/>
              <a:t> – T’s &amp; C’s and essential product info are now accessible for DTC, Financial Channel and HMS customers who renew into </a:t>
            </a:r>
            <a:r>
              <a:rPr lang="en-US" dirty="0" err="1"/>
              <a:t>PII</a:t>
            </a:r>
            <a:r>
              <a:rPr lang="en-US" dirty="0"/>
              <a:t> products.</a:t>
            </a:r>
          </a:p>
          <a:p>
            <a:r>
              <a:rPr lang="en-US" dirty="0"/>
              <a:t> </a:t>
            </a:r>
          </a:p>
          <a:p>
            <a:r>
              <a:rPr lang="en-US" b="1" dirty="0"/>
              <a:t>Added Appliance </a:t>
            </a:r>
            <a:r>
              <a:rPr lang="en-US" b="1" dirty="0" err="1"/>
              <a:t>Buyline</a:t>
            </a:r>
            <a:r>
              <a:rPr lang="en-US" dirty="0"/>
              <a:t> – Excluding those with Sears, users can now navigate to the Appliance </a:t>
            </a:r>
            <a:r>
              <a:rPr lang="en-US" dirty="0" err="1"/>
              <a:t>Buyline</a:t>
            </a:r>
            <a:r>
              <a:rPr lang="en-US" dirty="0"/>
              <a:t> option, which provides savings for name brand appliances, and learn how to use the feature.</a:t>
            </a:r>
          </a:p>
          <a:p>
            <a:r>
              <a:rPr lang="en-US" dirty="0"/>
              <a:t> </a:t>
            </a:r>
          </a:p>
          <a:p>
            <a:r>
              <a:rPr lang="en-US" b="1" dirty="0"/>
              <a:t>Service Request Cancellations</a:t>
            </a:r>
            <a:r>
              <a:rPr lang="en-US" dirty="0"/>
              <a:t> – (as shown in the figure [right]) users may now cancel a Service Request. An email notification will be sent to the customer, and a notification will be sent to the Service Provider via </a:t>
            </a:r>
            <a:r>
              <a:rPr lang="en-US" dirty="0" err="1"/>
              <a:t>ServiceBench</a:t>
            </a:r>
            <a:r>
              <a:rPr lang="en-US" dirty="0"/>
              <a:t>.</a:t>
            </a:r>
          </a:p>
          <a:p>
            <a:r>
              <a:rPr lang="en-US" dirty="0"/>
              <a:t> </a:t>
            </a:r>
          </a:p>
          <a:p>
            <a:r>
              <a:rPr lang="en-US" b="1" dirty="0"/>
              <a:t>(California) Contract Cancellations</a:t>
            </a:r>
            <a:r>
              <a:rPr lang="en-US" dirty="0"/>
              <a:t> – a new workflow allows CA users to cancel their contract. If applicable, refunds or payments will be viewable within the account, and on-screen/email confirmations will be provided.</a:t>
            </a:r>
          </a:p>
          <a:p>
            <a:r>
              <a:rPr lang="en-US" b="1" dirty="0"/>
              <a:t> </a:t>
            </a:r>
            <a:endParaRPr lang="en-US" dirty="0"/>
          </a:p>
          <a:p>
            <a:r>
              <a:rPr lang="en-US" b="1" dirty="0"/>
              <a:t>Customized Appointment Messages &amp; Confirmation</a:t>
            </a:r>
            <a:r>
              <a:rPr lang="en-US" dirty="0"/>
              <a:t> – to further improve the customer experience, our communications during the Service Request process have been enhanced. A message will now alert customers their appointments are not guaranteed until the customer contacts the assigned Service Partner for confirmation. This applies to appointments assigned to all Service Partners, except for Sears.</a:t>
            </a:r>
          </a:p>
          <a:p>
            <a:r>
              <a:rPr lang="en-US" dirty="0"/>
              <a:t> </a:t>
            </a:r>
          </a:p>
          <a:p>
            <a:r>
              <a:rPr lang="en-US" dirty="0"/>
              <a:t>And there is still more to come! The team will be working on re-designing and re-branding </a:t>
            </a:r>
            <a:r>
              <a:rPr lang="en-US" dirty="0" err="1"/>
              <a:t>MyAccount</a:t>
            </a:r>
            <a:r>
              <a:rPr lang="en-US" dirty="0"/>
              <a:t>, to ensure we are ready for the Brand launch.</a:t>
            </a:r>
            <a:endParaRPr lang="en-US" dirty="0">
              <a:solidFill>
                <a:srgbClr val="686D77"/>
              </a:solidFill>
            </a:endParaRPr>
          </a:p>
          <a:p>
            <a:pPr defTabSz="924458">
              <a:defRPr/>
            </a:pPr>
            <a:endParaRPr lang="en-US" b="1" dirty="0"/>
          </a:p>
          <a:p>
            <a:pPr defTabSz="924458">
              <a:defRPr/>
            </a:pPr>
            <a:r>
              <a:rPr lang="en-US" b="1" dirty="0"/>
              <a:t>Next Slide</a:t>
            </a:r>
            <a:r>
              <a:rPr lang="en-US" b="1" baseline="0" dirty="0"/>
              <a:t> –</a:t>
            </a:r>
            <a:r>
              <a:rPr lang="en-US" b="1" dirty="0"/>
              <a:t>  Financial Overview</a:t>
            </a:r>
          </a:p>
        </p:txBody>
      </p:sp>
      <p:sp>
        <p:nvSpPr>
          <p:cNvPr id="4" name="Slide Number Placeholder 3"/>
          <p:cNvSpPr>
            <a:spLocks noGrp="1"/>
          </p:cNvSpPr>
          <p:nvPr>
            <p:ph type="sldNum" sz="quarter" idx="10"/>
          </p:nvPr>
        </p:nvSpPr>
        <p:spPr/>
        <p:txBody>
          <a:bodyPr/>
          <a:lstStyle/>
          <a:p>
            <a:fld id="{2E68A9AA-49E5-4F20-9F01-7AAFB00D6138}" type="slidenum">
              <a:rPr lang="en-US" smtClean="0">
                <a:solidFill>
                  <a:prstClr val="black"/>
                </a:solidFill>
              </a:rPr>
              <a:pPr/>
              <a:t>9</a:t>
            </a:fld>
            <a:endParaRPr lang="en-US">
              <a:solidFill>
                <a:prstClr val="black"/>
              </a:solidFill>
            </a:endParaRPr>
          </a:p>
        </p:txBody>
      </p:sp>
    </p:spTree>
    <p:extLst>
      <p:ext uri="{BB962C8B-B14F-4D97-AF65-F5344CB8AC3E}">
        <p14:creationId xmlns:p14="http://schemas.microsoft.com/office/powerpoint/2010/main" val="155242458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file://localhost/Users/rbbpr/Desktop/CCHS_2014_B2B%20Deck/Circle%203-01.png" TargetMode="External"/><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file://localhost/Users/rbbpr/Desktop/CCHS_2014_B2B%20Deck/Circle%203-01.png" TargetMode="External"/><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file://localhost/Users/rbbpr/Desktop/CCHS_2014_B2B%20Deck/Circle%203-01.png" TargetMode="External"/><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7.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3" Type="http://schemas.openxmlformats.org/officeDocument/2006/relationships/image" Target="file://localhost/Users/rbbpr/Desktop/CCHS_2014_B2B%20Deck/Circle%203-01.png" TargetMode="External"/><Relationship Id="rId2" Type="http://schemas.openxmlformats.org/officeDocument/2006/relationships/image" Target="../media/image4.png"/><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3" Type="http://schemas.openxmlformats.org/officeDocument/2006/relationships/image" Target="file://localhost/Users/rbbpr/Desktop/CCHS_2014_B2B%20Deck/Circle%203-01.png" TargetMode="External"/><Relationship Id="rId2" Type="http://schemas.openxmlformats.org/officeDocument/2006/relationships/image" Target="../media/image4.png"/><Relationship Id="rId1" Type="http://schemas.openxmlformats.org/officeDocument/2006/relationships/slideMaster" Target="../slideMasters/slideMaster3.xml"/></Relationships>
</file>

<file path=ppt/slideLayouts/_rels/slideLayout43.xml.rels><?xml version="1.0" encoding="UTF-8" standalone="yes"?>
<Relationships xmlns="http://schemas.openxmlformats.org/package/2006/relationships"><Relationship Id="rId3" Type="http://schemas.openxmlformats.org/officeDocument/2006/relationships/image" Target="file://localhost/Users/rbbpr/Desktop/CCHS_2014_B2B%20Deck/Circle%203-01.png" TargetMode="External"/><Relationship Id="rId2" Type="http://schemas.openxmlformats.org/officeDocument/2006/relationships/image" Target="../media/image4.png"/><Relationship Id="rId1" Type="http://schemas.openxmlformats.org/officeDocument/2006/relationships/slideMaster" Target="../slideMasters/slideMaster3.xml"/></Relationships>
</file>

<file path=ppt/slideLayouts/_rels/slideLayout44.xml.rels><?xml version="1.0" encoding="UTF-8" standalone="yes"?>
<Relationships xmlns="http://schemas.openxmlformats.org/package/2006/relationships"><Relationship Id="rId3" Type="http://schemas.openxmlformats.org/officeDocument/2006/relationships/image" Target="file://localhost/Users/rbbpr/Desktop/CCHS_2014_B2B%20Deck/Circle%203-01.png" TargetMode="External"/><Relationship Id="rId2" Type="http://schemas.openxmlformats.org/officeDocument/2006/relationships/image" Target="../media/image4.png"/><Relationship Id="rId1" Type="http://schemas.openxmlformats.org/officeDocument/2006/relationships/slideMaster" Target="../slideMasters/slideMaster3.xml"/></Relationships>
</file>

<file path=ppt/slideLayouts/_rels/slideLayout4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3.xml"/></Relationships>
</file>

<file path=ppt/slideLayouts/_rels/slideLayout4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3.xml"/></Relationships>
</file>

<file path=ppt/slideLayouts/_rels/slideLayout4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3.xml"/></Relationships>
</file>

<file path=ppt/slideLayouts/_rels/slideLayout4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10" name="Pictur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613401" y="1115354"/>
            <a:ext cx="6703292" cy="5881022"/>
          </a:xfrm>
          <a:prstGeom prst="rect">
            <a:avLst/>
          </a:prstGeom>
        </p:spPr>
      </p:pic>
      <p:sp>
        <p:nvSpPr>
          <p:cNvPr id="2" name="Title 1"/>
          <p:cNvSpPr>
            <a:spLocks noGrp="1"/>
          </p:cNvSpPr>
          <p:nvPr>
            <p:ph type="ctrTitle"/>
          </p:nvPr>
        </p:nvSpPr>
        <p:spPr>
          <a:xfrm>
            <a:off x="292608" y="694729"/>
            <a:ext cx="6833755" cy="1429800"/>
          </a:xfrm>
        </p:spPr>
        <p:txBody>
          <a:bodyPr anchor="b">
            <a:noAutofit/>
          </a:bodyPr>
          <a:lstStyle>
            <a:lvl1pPr algn="l">
              <a:defRPr sz="5400">
                <a:latin typeface="+mj-lt"/>
              </a:defRPr>
            </a:lvl1pPr>
          </a:lstStyle>
          <a:p>
            <a:r>
              <a:rPr lang="en-US" dirty="0"/>
              <a:t>Click to edit Master title style</a:t>
            </a:r>
          </a:p>
        </p:txBody>
      </p:sp>
      <p:sp>
        <p:nvSpPr>
          <p:cNvPr id="4" name="Date Placeholder 3"/>
          <p:cNvSpPr>
            <a:spLocks noGrp="1"/>
          </p:cNvSpPr>
          <p:nvPr>
            <p:ph type="dt" sz="half" idx="10"/>
          </p:nvPr>
        </p:nvSpPr>
        <p:spPr>
          <a:xfrm>
            <a:off x="601134" y="5913960"/>
            <a:ext cx="2743200" cy="365125"/>
          </a:xfrm>
        </p:spPr>
        <p:txBody>
          <a:bodyPr/>
          <a:lstStyle>
            <a:lvl1pPr>
              <a:defRPr>
                <a:solidFill>
                  <a:schemeClr val="accent3"/>
                </a:solidFill>
              </a:defRPr>
            </a:lvl1pPr>
          </a:lstStyle>
          <a:p>
            <a:fld id="{F30065F8-09C0-4208-B9E5-BB376B6C8950}" type="datetime1">
              <a:rPr lang="en-US" smtClean="0"/>
              <a:t>4/11/19</a:t>
            </a:fld>
            <a:endParaRPr lang="en-US" dirty="0"/>
          </a:p>
        </p:txBody>
      </p:sp>
      <p:pic>
        <p:nvPicPr>
          <p:cNvPr id="9" name="Picture 8"/>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531081" y="262641"/>
            <a:ext cx="3302266" cy="1705426"/>
          </a:xfrm>
          <a:prstGeom prst="rect">
            <a:avLst/>
          </a:prstGeom>
        </p:spPr>
      </p:pic>
      <p:sp>
        <p:nvSpPr>
          <p:cNvPr id="12" name="Rectangle 11"/>
          <p:cNvSpPr/>
          <p:nvPr userDrawn="1"/>
        </p:nvSpPr>
        <p:spPr>
          <a:xfrm>
            <a:off x="10662234" y="5951284"/>
            <a:ext cx="992579" cy="276999"/>
          </a:xfrm>
          <a:prstGeom prst="rect">
            <a:avLst/>
          </a:prstGeom>
        </p:spPr>
        <p:txBody>
          <a:bodyPr wrap="none">
            <a:spAutoFit/>
          </a:bodyPr>
          <a:lstStyle/>
          <a:p>
            <a:pPr algn="l"/>
            <a:r>
              <a:rPr lang="en-US" sz="1200" dirty="0">
                <a:solidFill>
                  <a:schemeClr val="tx2"/>
                </a:solidFill>
              </a:rPr>
              <a:t>Confidential</a:t>
            </a:r>
          </a:p>
        </p:txBody>
      </p:sp>
      <p:sp>
        <p:nvSpPr>
          <p:cNvPr id="7" name="Text Placeholder 2"/>
          <p:cNvSpPr>
            <a:spLocks noGrp="1"/>
          </p:cNvSpPr>
          <p:nvPr>
            <p:ph type="body" idx="1"/>
          </p:nvPr>
        </p:nvSpPr>
        <p:spPr>
          <a:xfrm>
            <a:off x="292608" y="2459488"/>
            <a:ext cx="4914392" cy="1257379"/>
          </a:xfrm>
        </p:spPr>
        <p:txBody>
          <a:bodyPr/>
          <a:lstStyle>
            <a:lvl1pPr marL="0" indent="0">
              <a:buNone/>
              <a:defRPr sz="2400">
                <a:solidFill>
                  <a:schemeClr val="accent5"/>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Tree>
    <p:extLst>
      <p:ext uri="{BB962C8B-B14F-4D97-AF65-F5344CB8AC3E}">
        <p14:creationId xmlns:p14="http://schemas.microsoft.com/office/powerpoint/2010/main" val="1084680510"/>
      </p:ext>
    </p:extLst>
  </p:cSld>
  <p:clrMapOvr>
    <a:masterClrMapping/>
  </p:clrMapOvr>
  <p:extLst mod="1">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609599" y="1564900"/>
            <a:ext cx="6553200" cy="331633"/>
          </a:xfrm>
        </p:spPr>
        <p:txBody>
          <a:bodyPr>
            <a:noAutofit/>
          </a:bodyPr>
          <a:lstStyle>
            <a:lvl1pPr marL="0" indent="0">
              <a:buNone/>
              <a:defRPr sz="1800" b="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9" name="Rectangle 8"/>
          <p:cNvSpPr/>
          <p:nvPr userDrawn="1"/>
        </p:nvSpPr>
        <p:spPr>
          <a:xfrm>
            <a:off x="-1" y="0"/>
            <a:ext cx="12192001" cy="117686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itle 1"/>
          <p:cNvSpPr txBox="1">
            <a:spLocks/>
          </p:cNvSpPr>
          <p:nvPr userDrawn="1"/>
        </p:nvSpPr>
        <p:spPr>
          <a:xfrm>
            <a:off x="516467" y="-25401"/>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bg1"/>
                </a:solidFill>
                <a:latin typeface="+mj-lt"/>
                <a:ea typeface="+mj-ea"/>
                <a:cs typeface="+mj-cs"/>
              </a:defRPr>
            </a:lvl1pPr>
          </a:lstStyle>
          <a:p>
            <a:r>
              <a:rPr lang="en-US" sz="3200" dirty="0"/>
              <a:t>Click to edit Master title style</a:t>
            </a:r>
          </a:p>
        </p:txBody>
      </p:sp>
      <p:sp>
        <p:nvSpPr>
          <p:cNvPr id="11" name="Picture Placeholder 2"/>
          <p:cNvSpPr>
            <a:spLocks noGrp="1"/>
          </p:cNvSpPr>
          <p:nvPr>
            <p:ph type="pic" idx="13"/>
          </p:nvPr>
        </p:nvSpPr>
        <p:spPr>
          <a:xfrm>
            <a:off x="7574437" y="1564901"/>
            <a:ext cx="4024894" cy="1887466"/>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15" name="Rectangle 14"/>
          <p:cNvSpPr/>
          <p:nvPr userDrawn="1"/>
        </p:nvSpPr>
        <p:spPr>
          <a:xfrm>
            <a:off x="-2" y="5952066"/>
            <a:ext cx="12192001" cy="905933"/>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Date Placeholder 3"/>
          <p:cNvSpPr>
            <a:spLocks noGrp="1"/>
          </p:cNvSpPr>
          <p:nvPr>
            <p:ph type="dt" sz="half" idx="10"/>
          </p:nvPr>
        </p:nvSpPr>
        <p:spPr>
          <a:xfrm>
            <a:off x="6590824" y="6238196"/>
            <a:ext cx="1435036" cy="365125"/>
          </a:xfrm>
        </p:spPr>
        <p:txBody>
          <a:bodyPr/>
          <a:lstStyle>
            <a:lvl1pPr algn="r">
              <a:defRPr/>
            </a:lvl1pPr>
          </a:lstStyle>
          <a:p>
            <a:fld id="{1A61DF95-AF4B-494A-B496-4FA49E09BBEF}" type="datetime1">
              <a:rPr lang="en-US" smtClean="0">
                <a:solidFill>
                  <a:schemeClr val="accent3"/>
                </a:solidFill>
              </a:rPr>
              <a:t>4/11/19</a:t>
            </a:fld>
            <a:endParaRPr lang="en-US" dirty="0"/>
          </a:p>
        </p:txBody>
      </p:sp>
      <p:sp>
        <p:nvSpPr>
          <p:cNvPr id="17" name="Slide Number Placeholder 5"/>
          <p:cNvSpPr>
            <a:spLocks noGrp="1"/>
          </p:cNvSpPr>
          <p:nvPr>
            <p:ph type="sldNum" sz="quarter" idx="12"/>
          </p:nvPr>
        </p:nvSpPr>
        <p:spPr>
          <a:xfrm>
            <a:off x="10955874" y="6259513"/>
            <a:ext cx="711200" cy="365125"/>
          </a:xfrm>
        </p:spPr>
        <p:txBody>
          <a:bodyPr/>
          <a:lstStyle>
            <a:lvl1pPr>
              <a:defRPr>
                <a:solidFill>
                  <a:schemeClr val="accent1"/>
                </a:solidFill>
              </a:defRPr>
            </a:lvl1pPr>
          </a:lstStyle>
          <a:p>
            <a:fld id="{631EE05A-4C43-4DFC-9536-A44AAA04502D}" type="slidenum">
              <a:rPr lang="en-US" smtClean="0"/>
              <a:pPr/>
              <a:t>‹#›</a:t>
            </a:fld>
            <a:endParaRPr lang="en-US" dirty="0"/>
          </a:p>
        </p:txBody>
      </p:sp>
      <p:pic>
        <p:nvPicPr>
          <p:cNvPr id="18" name="Picture 1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20649" y="5818653"/>
            <a:ext cx="2110885" cy="1090148"/>
          </a:xfrm>
          <a:prstGeom prst="rect">
            <a:avLst/>
          </a:prstGeom>
        </p:spPr>
      </p:pic>
      <p:sp>
        <p:nvSpPr>
          <p:cNvPr id="19" name="Rectangle 18"/>
          <p:cNvSpPr/>
          <p:nvPr userDrawn="1"/>
        </p:nvSpPr>
        <p:spPr>
          <a:xfrm>
            <a:off x="8030939" y="6286642"/>
            <a:ext cx="224742" cy="276999"/>
          </a:xfrm>
          <a:prstGeom prst="rect">
            <a:avLst/>
          </a:prstGeom>
        </p:spPr>
        <p:txBody>
          <a:bodyPr wrap="none">
            <a:spAutoFit/>
          </a:bodyPr>
          <a:lstStyle/>
          <a:p>
            <a:r>
              <a:rPr lang="en-US" sz="1200" dirty="0">
                <a:solidFill>
                  <a:schemeClr val="tx2"/>
                </a:solidFill>
              </a:rPr>
              <a:t>|</a:t>
            </a:r>
          </a:p>
        </p:txBody>
      </p:sp>
      <p:sp>
        <p:nvSpPr>
          <p:cNvPr id="20" name="Rectangle 19"/>
          <p:cNvSpPr/>
          <p:nvPr userDrawn="1"/>
        </p:nvSpPr>
        <p:spPr>
          <a:xfrm>
            <a:off x="8232301" y="6290725"/>
            <a:ext cx="992579" cy="276999"/>
          </a:xfrm>
          <a:prstGeom prst="rect">
            <a:avLst/>
          </a:prstGeom>
        </p:spPr>
        <p:txBody>
          <a:bodyPr wrap="none">
            <a:spAutoFit/>
          </a:bodyPr>
          <a:lstStyle/>
          <a:p>
            <a:pPr algn="l"/>
            <a:r>
              <a:rPr lang="en-US" sz="1200" dirty="0">
                <a:solidFill>
                  <a:schemeClr val="tx2"/>
                </a:solidFill>
              </a:rPr>
              <a:t>Confidential</a:t>
            </a:r>
          </a:p>
        </p:txBody>
      </p:sp>
      <p:sp>
        <p:nvSpPr>
          <p:cNvPr id="21" name="Picture Placeholder 2"/>
          <p:cNvSpPr>
            <a:spLocks noGrp="1"/>
          </p:cNvSpPr>
          <p:nvPr>
            <p:ph type="pic" idx="14"/>
          </p:nvPr>
        </p:nvSpPr>
        <p:spPr>
          <a:xfrm>
            <a:off x="7569200" y="3746725"/>
            <a:ext cx="4030130" cy="1889921"/>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22" name="Text Placeholder 3"/>
          <p:cNvSpPr>
            <a:spLocks noGrp="1"/>
          </p:cNvSpPr>
          <p:nvPr>
            <p:ph type="body" sz="half" idx="15"/>
          </p:nvPr>
        </p:nvSpPr>
        <p:spPr>
          <a:xfrm>
            <a:off x="609598" y="2046136"/>
            <a:ext cx="6553201" cy="1696167"/>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23" name="Content Placeholder 3"/>
          <p:cNvSpPr>
            <a:spLocks noGrp="1"/>
          </p:cNvSpPr>
          <p:nvPr>
            <p:ph sz="half" idx="16"/>
          </p:nvPr>
        </p:nvSpPr>
        <p:spPr>
          <a:xfrm>
            <a:off x="609600" y="4334933"/>
            <a:ext cx="6553199" cy="1301713"/>
          </a:xfrm>
        </p:spPr>
        <p:txBody>
          <a:bodyPr>
            <a:noAutofit/>
          </a:bodyPr>
          <a:lstStyle>
            <a:lvl1pPr>
              <a:defRPr sz="1400"/>
            </a:lvl1pPr>
            <a:lvl2pPr>
              <a:defRPr sz="1200"/>
            </a:lvl2pPr>
            <a:lvl3pPr>
              <a:defRPr sz="1100"/>
            </a:lvl3pPr>
            <a:lvl4pPr>
              <a:defRPr sz="1050"/>
            </a:lvl4pPr>
            <a:lvl5pPr>
              <a:defRPr sz="105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4" name="Text Placeholder 3"/>
          <p:cNvSpPr>
            <a:spLocks noGrp="1"/>
          </p:cNvSpPr>
          <p:nvPr>
            <p:ph type="body" sz="half" idx="17"/>
          </p:nvPr>
        </p:nvSpPr>
        <p:spPr>
          <a:xfrm>
            <a:off x="609599" y="3872802"/>
            <a:ext cx="6553200" cy="331633"/>
          </a:xfrm>
        </p:spPr>
        <p:txBody>
          <a:bodyPr>
            <a:noAutofit/>
          </a:bodyPr>
          <a:lstStyle>
            <a:lvl1pPr marL="0" indent="0">
              <a:buNone/>
              <a:defRPr sz="1800" b="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Tree>
    <p:extLst>
      <p:ext uri="{BB962C8B-B14F-4D97-AF65-F5344CB8AC3E}">
        <p14:creationId xmlns:p14="http://schemas.microsoft.com/office/powerpoint/2010/main" val="14279982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cSld name="No Photo with Callout">
    <p:spTree>
      <p:nvGrpSpPr>
        <p:cNvPr id="1" name=""/>
        <p:cNvGrpSpPr/>
        <p:nvPr/>
      </p:nvGrpSpPr>
      <p:grpSpPr>
        <a:xfrm>
          <a:off x="0" y="0"/>
          <a:ext cx="0" cy="0"/>
          <a:chOff x="0" y="0"/>
          <a:chExt cx="0" cy="0"/>
        </a:xfrm>
      </p:grpSpPr>
      <p:sp>
        <p:nvSpPr>
          <p:cNvPr id="10" name="Rectangle 9"/>
          <p:cNvSpPr/>
          <p:nvPr/>
        </p:nvSpPr>
        <p:spPr>
          <a:xfrm>
            <a:off x="0" y="3"/>
            <a:ext cx="12192000" cy="1910993"/>
          </a:xfrm>
          <a:prstGeom prst="rect">
            <a:avLst/>
          </a:prstGeom>
          <a:gradFill>
            <a:gsLst>
              <a:gs pos="1000">
                <a:srgbClr val="98051C"/>
              </a:gs>
              <a:gs pos="100000">
                <a:srgbClr val="DE1C25"/>
              </a:gs>
            </a:gsLst>
          </a:gradFill>
          <a:ln>
            <a:noFill/>
          </a:ln>
          <a:effectLst/>
        </p:spPr>
        <p:style>
          <a:lnRef idx="1">
            <a:schemeClr val="accent1"/>
          </a:lnRef>
          <a:fillRef idx="3">
            <a:schemeClr val="accent1"/>
          </a:fillRef>
          <a:effectRef idx="2">
            <a:schemeClr val="accent1"/>
          </a:effectRef>
          <a:fontRef idx="minor">
            <a:schemeClr val="lt1"/>
          </a:fontRef>
        </p:style>
        <p:txBody>
          <a:bodyPr lIns="91407" tIns="45704" rIns="91407" bIns="45704" rtlCol="0" anchor="ctr"/>
          <a:lstStyle/>
          <a:p>
            <a:pPr algn="ctr" defTabSz="457039"/>
            <a:endParaRPr lang="en-US" sz="1800" dirty="0">
              <a:solidFill>
                <a:prstClr val="white"/>
              </a:solidFill>
            </a:endParaRPr>
          </a:p>
        </p:txBody>
      </p:sp>
      <p:sp>
        <p:nvSpPr>
          <p:cNvPr id="6" name="Slide Number Placeholder 5"/>
          <p:cNvSpPr>
            <a:spLocks noGrp="1"/>
          </p:cNvSpPr>
          <p:nvPr>
            <p:ph type="sldNum" sz="quarter" idx="12"/>
          </p:nvPr>
        </p:nvSpPr>
        <p:spPr/>
        <p:txBody>
          <a:bodyPr/>
          <a:lstStyle/>
          <a:p>
            <a:fld id="{E4D0E9EF-5C7B-E340-9331-70DE64947148}" type="slidenum">
              <a:rPr lang="en-US" smtClean="0">
                <a:solidFill>
                  <a:srgbClr val="DE1C25"/>
                </a:solidFill>
              </a:rPr>
              <a:pPr/>
              <a:t>‹#›</a:t>
            </a:fld>
            <a:endParaRPr lang="en-US" dirty="0">
              <a:solidFill>
                <a:srgbClr val="DE1C25"/>
              </a:solidFill>
            </a:endParaRPr>
          </a:p>
        </p:txBody>
      </p:sp>
      <p:sp>
        <p:nvSpPr>
          <p:cNvPr id="13" name="Text Placeholder 17"/>
          <p:cNvSpPr>
            <a:spLocks noGrp="1"/>
          </p:cNvSpPr>
          <p:nvPr>
            <p:ph type="body" sz="quarter" idx="13"/>
          </p:nvPr>
        </p:nvSpPr>
        <p:spPr>
          <a:xfrm>
            <a:off x="609600" y="1128954"/>
            <a:ext cx="10972800" cy="1019194"/>
          </a:xfrm>
        </p:spPr>
        <p:txBody>
          <a:bodyPr>
            <a:normAutofit/>
          </a:bodyPr>
          <a:lstStyle>
            <a:lvl1pPr marL="0" indent="0">
              <a:buFont typeface="Arial"/>
              <a:buNone/>
              <a:defRPr sz="1800">
                <a:solidFill>
                  <a:schemeClr val="bg1"/>
                </a:solidFill>
              </a:defRPr>
            </a:lvl1pPr>
            <a:lvl2pPr marL="742689" indent="-285650">
              <a:buFont typeface="Arial"/>
              <a:buChar char="•"/>
              <a:defRPr/>
            </a:lvl2pPr>
            <a:lvl3pPr marL="1142599" indent="-228519">
              <a:buFont typeface="Arial"/>
              <a:buChar char="•"/>
              <a:defRPr/>
            </a:lvl3pPr>
            <a:lvl4pPr marL="1599638" indent="-228519">
              <a:buFont typeface="Arial"/>
              <a:buChar char="•"/>
              <a:defRPr/>
            </a:lvl4pPr>
            <a:lvl5pPr marL="2056678" indent="-228519">
              <a:buFont typeface="Arial"/>
              <a:buChar char="•"/>
              <a:defRPr/>
            </a:lvl5pPr>
          </a:lstStyle>
          <a:p>
            <a:pPr lvl="0"/>
            <a:r>
              <a:rPr lang="en-US"/>
              <a:t>Click to edit Master text styles</a:t>
            </a:r>
          </a:p>
        </p:txBody>
      </p:sp>
      <p:sp>
        <p:nvSpPr>
          <p:cNvPr id="14" name="Title 1"/>
          <p:cNvSpPr>
            <a:spLocks noGrp="1"/>
          </p:cNvSpPr>
          <p:nvPr>
            <p:ph type="title"/>
          </p:nvPr>
        </p:nvSpPr>
        <p:spPr>
          <a:xfrm>
            <a:off x="406401" y="55688"/>
            <a:ext cx="11241043" cy="713400"/>
          </a:xfrm>
        </p:spPr>
        <p:txBody>
          <a:bodyPr/>
          <a:lstStyle>
            <a:lvl1pPr>
              <a:defRPr b="0" i="0" baseline="0">
                <a:latin typeface="Open Sans Semibold" panose="020B0706030804020204" pitchFamily="34" charset="0"/>
              </a:defRPr>
            </a:lvl1pPr>
          </a:lstStyle>
          <a:p>
            <a:r>
              <a:rPr lang="en-US"/>
              <a:t>Click to edit Master title style</a:t>
            </a:r>
            <a:endParaRPr lang="en-US" dirty="0"/>
          </a:p>
        </p:txBody>
      </p:sp>
      <p:sp>
        <p:nvSpPr>
          <p:cNvPr id="16" name="Content Placeholder 2"/>
          <p:cNvSpPr>
            <a:spLocks noGrp="1"/>
          </p:cNvSpPr>
          <p:nvPr>
            <p:ph idx="1"/>
          </p:nvPr>
        </p:nvSpPr>
        <p:spPr>
          <a:xfrm>
            <a:off x="609600" y="2272636"/>
            <a:ext cx="10972800" cy="3853531"/>
          </a:xfrm>
        </p:spPr>
        <p:txBody>
          <a:bodyPr/>
          <a:lstStyle>
            <a:lvl1pPr marL="319928" indent="-319928">
              <a:buSzPct val="120000"/>
              <a:buFontTx/>
              <a:buBlip>
                <a:blip r:embed="rId2" r:link="rId3"/>
              </a:buBlip>
              <a:defRPr/>
            </a:lvl1pPr>
            <a:lvl2pPr marL="742689" indent="-285650">
              <a:buSzPct val="120000"/>
              <a:buFontTx/>
              <a:buBlip>
                <a:blip r:embed="rId2" r:link="rId3"/>
              </a:buBlip>
              <a:defRPr/>
            </a:lvl2pPr>
            <a:lvl3pPr marL="1142599" indent="-228519">
              <a:buSzPct val="120000"/>
              <a:buFontTx/>
              <a:buBlip>
                <a:blip r:embed="rId2" r:link="rId3"/>
              </a:buBlip>
              <a:defRPr/>
            </a:lvl3pPr>
            <a:lvl4pPr marL="1599638" indent="-228519">
              <a:buSzPct val="120000"/>
              <a:buFontTx/>
              <a:buBlip>
                <a:blip r:embed="rId2" r:link="rId3"/>
              </a:buBlip>
              <a:defRPr/>
            </a:lvl4pPr>
            <a:lvl5pPr marL="2056678" indent="-228519">
              <a:buSzPct val="120000"/>
              <a:buFontTx/>
              <a:buBlip>
                <a:blip r:embed="rId2" r:link="rId3"/>
              </a:buBlip>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p:cNvSpPr/>
          <p:nvPr userDrawn="1"/>
        </p:nvSpPr>
        <p:spPr>
          <a:xfrm>
            <a:off x="0" y="3"/>
            <a:ext cx="12192000" cy="1910993"/>
          </a:xfrm>
          <a:prstGeom prst="rect">
            <a:avLst/>
          </a:prstGeom>
          <a:gradFill>
            <a:gsLst>
              <a:gs pos="1000">
                <a:srgbClr val="98051C"/>
              </a:gs>
              <a:gs pos="100000">
                <a:srgbClr val="DE1C25"/>
              </a:gs>
            </a:gsLst>
          </a:gradFill>
          <a:ln>
            <a:noFill/>
          </a:ln>
          <a:effectLst/>
        </p:spPr>
        <p:style>
          <a:lnRef idx="1">
            <a:schemeClr val="accent1"/>
          </a:lnRef>
          <a:fillRef idx="3">
            <a:schemeClr val="accent1"/>
          </a:fillRef>
          <a:effectRef idx="2">
            <a:schemeClr val="accent1"/>
          </a:effectRef>
          <a:fontRef idx="minor">
            <a:schemeClr val="lt1"/>
          </a:fontRef>
        </p:style>
        <p:txBody>
          <a:bodyPr lIns="91407" tIns="45704" rIns="91407" bIns="45704" rtlCol="0" anchor="ctr"/>
          <a:lstStyle/>
          <a:p>
            <a:pPr algn="ctr" defTabSz="457039"/>
            <a:endParaRPr lang="en-US" sz="1800" dirty="0">
              <a:solidFill>
                <a:prstClr val="white"/>
              </a:solidFill>
            </a:endParaRPr>
          </a:p>
        </p:txBody>
      </p:sp>
    </p:spTree>
    <p:extLst>
      <p:ext uri="{BB962C8B-B14F-4D97-AF65-F5344CB8AC3E}">
        <p14:creationId xmlns:p14="http://schemas.microsoft.com/office/powerpoint/2010/main" val="16461083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Title and Content - White Bullets">
    <p:spTree>
      <p:nvGrpSpPr>
        <p:cNvPr id="1" name=""/>
        <p:cNvGrpSpPr/>
        <p:nvPr/>
      </p:nvGrpSpPr>
      <p:grpSpPr>
        <a:xfrm>
          <a:off x="0" y="0"/>
          <a:ext cx="0" cy="0"/>
          <a:chOff x="0" y="0"/>
          <a:chExt cx="0" cy="0"/>
        </a:xfrm>
      </p:grpSpPr>
      <p:sp>
        <p:nvSpPr>
          <p:cNvPr id="9" name="Rectangle 8"/>
          <p:cNvSpPr/>
          <p:nvPr userDrawn="1"/>
        </p:nvSpPr>
        <p:spPr>
          <a:xfrm>
            <a:off x="-3" y="0"/>
            <a:ext cx="12192003" cy="762000"/>
          </a:xfrm>
          <a:prstGeom prst="rect">
            <a:avLst/>
          </a:prstGeom>
          <a:gradFill flip="none" rotWithShape="1">
            <a:gsLst>
              <a:gs pos="1000">
                <a:srgbClr val="98051C"/>
              </a:gs>
              <a:gs pos="100000">
                <a:srgbClr val="DE1C25"/>
              </a:gs>
            </a:gsLst>
            <a:lin ang="8100000" scaled="1"/>
            <a:tileRect/>
          </a:gradFill>
          <a:ln>
            <a:noFill/>
          </a:ln>
          <a:effectLst/>
        </p:spPr>
        <p:style>
          <a:lnRef idx="1">
            <a:schemeClr val="accent1"/>
          </a:lnRef>
          <a:fillRef idx="3">
            <a:schemeClr val="accent1"/>
          </a:fillRef>
          <a:effectRef idx="2">
            <a:schemeClr val="accent1"/>
          </a:effectRef>
          <a:fontRef idx="minor">
            <a:schemeClr val="lt1"/>
          </a:fontRef>
        </p:style>
        <p:txBody>
          <a:bodyPr lIns="91407" tIns="45704" rIns="91407" bIns="45704" rtlCol="0" anchor="ctr"/>
          <a:lstStyle/>
          <a:p>
            <a:pPr algn="ctr" defTabSz="457039"/>
            <a:endParaRPr lang="en-US" sz="1800" dirty="0">
              <a:solidFill>
                <a:prstClr val="white"/>
              </a:solidFill>
            </a:endParaRPr>
          </a:p>
        </p:txBody>
      </p:sp>
      <p:sp>
        <p:nvSpPr>
          <p:cNvPr id="13" name="Rectangle 12"/>
          <p:cNvSpPr/>
          <p:nvPr/>
        </p:nvSpPr>
        <p:spPr>
          <a:xfrm>
            <a:off x="0" y="914725"/>
            <a:ext cx="12192000" cy="916933"/>
          </a:xfrm>
          <a:prstGeom prst="rect">
            <a:avLst/>
          </a:prstGeom>
          <a:gradFill>
            <a:gsLst>
              <a:gs pos="14000">
                <a:schemeClr val="bg1"/>
              </a:gs>
              <a:gs pos="26000">
                <a:schemeClr val="bg1">
                  <a:alpha val="55000"/>
                </a:schemeClr>
              </a:gs>
              <a:gs pos="40000">
                <a:schemeClr val="bg1">
                  <a:alpha val="0"/>
                </a:schemeClr>
              </a:gs>
            </a:gsLst>
          </a:gradFill>
          <a:ln>
            <a:noFill/>
          </a:ln>
          <a:effectLst/>
        </p:spPr>
        <p:style>
          <a:lnRef idx="1">
            <a:schemeClr val="accent1"/>
          </a:lnRef>
          <a:fillRef idx="3">
            <a:schemeClr val="accent1"/>
          </a:fillRef>
          <a:effectRef idx="2">
            <a:schemeClr val="accent1"/>
          </a:effectRef>
          <a:fontRef idx="minor">
            <a:schemeClr val="lt1"/>
          </a:fontRef>
        </p:style>
        <p:txBody>
          <a:bodyPr lIns="91407" tIns="45704" rIns="91407" bIns="45704" rtlCol="0" anchor="ctr"/>
          <a:lstStyle/>
          <a:p>
            <a:pPr algn="ctr" defTabSz="457039"/>
            <a:endParaRPr lang="en-US" sz="1800" dirty="0">
              <a:solidFill>
                <a:prstClr val="white"/>
              </a:solidFill>
            </a:endParaRPr>
          </a:p>
        </p:txBody>
      </p:sp>
      <p:sp>
        <p:nvSpPr>
          <p:cNvPr id="10" name="Rectangle 9"/>
          <p:cNvSpPr/>
          <p:nvPr/>
        </p:nvSpPr>
        <p:spPr>
          <a:xfrm>
            <a:off x="-3" y="0"/>
            <a:ext cx="12192003" cy="762000"/>
          </a:xfrm>
          <a:prstGeom prst="rect">
            <a:avLst/>
          </a:prstGeom>
          <a:gradFill flip="none" rotWithShape="1">
            <a:gsLst>
              <a:gs pos="1000">
                <a:srgbClr val="98051C"/>
              </a:gs>
              <a:gs pos="100000">
                <a:srgbClr val="DE1C25"/>
              </a:gs>
            </a:gsLst>
            <a:lin ang="8100000" scaled="1"/>
            <a:tileRect/>
          </a:gradFill>
          <a:ln>
            <a:noFill/>
          </a:ln>
          <a:effectLst/>
        </p:spPr>
        <p:style>
          <a:lnRef idx="1">
            <a:schemeClr val="accent1"/>
          </a:lnRef>
          <a:fillRef idx="3">
            <a:schemeClr val="accent1"/>
          </a:fillRef>
          <a:effectRef idx="2">
            <a:schemeClr val="accent1"/>
          </a:effectRef>
          <a:fontRef idx="minor">
            <a:schemeClr val="lt1"/>
          </a:fontRef>
        </p:style>
        <p:txBody>
          <a:bodyPr lIns="91407" tIns="45704" rIns="91407" bIns="45704" rtlCol="0" anchor="ctr"/>
          <a:lstStyle/>
          <a:p>
            <a:pPr algn="ctr" defTabSz="457039"/>
            <a:endParaRPr lang="en-US" sz="1800" dirty="0">
              <a:solidFill>
                <a:prstClr val="white"/>
              </a:solidFill>
            </a:endParaRPr>
          </a:p>
        </p:txBody>
      </p:sp>
      <p:sp>
        <p:nvSpPr>
          <p:cNvPr id="3" name="Content Placeholder 2"/>
          <p:cNvSpPr>
            <a:spLocks noGrp="1"/>
          </p:cNvSpPr>
          <p:nvPr>
            <p:ph idx="1"/>
          </p:nvPr>
        </p:nvSpPr>
        <p:spPr/>
        <p:txBody>
          <a:bodyPr/>
          <a:lstStyle>
            <a:lvl1pPr marL="319928" indent="-319928">
              <a:buSzPct val="120000"/>
              <a:buFontTx/>
              <a:buBlip>
                <a:blip r:embed="rId2" r:link="rId3"/>
              </a:buBlip>
              <a:defRPr/>
            </a:lvl1pPr>
            <a:lvl2pPr marL="742689" indent="-285650">
              <a:buSzPct val="120000"/>
              <a:buFontTx/>
              <a:buBlip>
                <a:blip r:embed="rId2" r:link="rId3"/>
              </a:buBlip>
              <a:defRPr/>
            </a:lvl2pPr>
            <a:lvl3pPr marL="1142599" indent="-228519">
              <a:buSzPct val="120000"/>
              <a:buFontTx/>
              <a:buBlip>
                <a:blip r:embed="rId2" r:link="rId3"/>
              </a:buBlip>
              <a:defRPr/>
            </a:lvl3pPr>
            <a:lvl4pPr marL="1599638" indent="-228519">
              <a:buSzPct val="120000"/>
              <a:buFontTx/>
              <a:buBlip>
                <a:blip r:embed="rId2" r:link="rId3"/>
              </a:buBlip>
              <a:defRPr/>
            </a:lvl4pPr>
            <a:lvl5pPr marL="2056678" indent="-228519">
              <a:buSzPct val="120000"/>
              <a:buFontTx/>
              <a:buBlip>
                <a:blip r:embed="rId2" r:link="rId3"/>
              </a:buBlip>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12"/>
          </p:nvPr>
        </p:nvSpPr>
        <p:spPr/>
        <p:txBody>
          <a:bodyPr/>
          <a:lstStyle/>
          <a:p>
            <a:fld id="{E4D0E9EF-5C7B-E340-9331-70DE64947148}" type="slidenum">
              <a:rPr lang="en-US" smtClean="0">
                <a:solidFill>
                  <a:srgbClr val="DE1C25"/>
                </a:solidFill>
              </a:rPr>
              <a:pPr/>
              <a:t>‹#›</a:t>
            </a:fld>
            <a:endParaRPr lang="en-US" dirty="0">
              <a:solidFill>
                <a:srgbClr val="DE1C25"/>
              </a:solidFill>
            </a:endParaRPr>
          </a:p>
        </p:txBody>
      </p:sp>
      <p:sp>
        <p:nvSpPr>
          <p:cNvPr id="16" name="Text Placeholder 17"/>
          <p:cNvSpPr>
            <a:spLocks noGrp="1"/>
          </p:cNvSpPr>
          <p:nvPr>
            <p:ph type="body" sz="quarter" idx="13"/>
          </p:nvPr>
        </p:nvSpPr>
        <p:spPr>
          <a:xfrm>
            <a:off x="609600" y="1113273"/>
            <a:ext cx="10972800" cy="1019194"/>
          </a:xfrm>
        </p:spPr>
        <p:txBody>
          <a:bodyPr>
            <a:normAutofit/>
          </a:bodyPr>
          <a:lstStyle>
            <a:lvl1pPr marL="0" indent="0">
              <a:buFont typeface="Arial"/>
              <a:buNone/>
              <a:defRPr sz="1800">
                <a:solidFill>
                  <a:schemeClr val="bg1"/>
                </a:solidFill>
              </a:defRPr>
            </a:lvl1pPr>
            <a:lvl2pPr marL="742689" indent="-285650">
              <a:buFont typeface="Arial"/>
              <a:buChar char="•"/>
              <a:defRPr/>
            </a:lvl2pPr>
            <a:lvl3pPr marL="1142599" indent="-228519">
              <a:buFont typeface="Arial"/>
              <a:buChar char="•"/>
              <a:defRPr/>
            </a:lvl3pPr>
            <a:lvl4pPr marL="1599638" indent="-228519">
              <a:buFont typeface="Arial"/>
              <a:buChar char="•"/>
              <a:defRPr/>
            </a:lvl4pPr>
            <a:lvl5pPr marL="2056678" indent="-228519">
              <a:buFont typeface="Arial"/>
              <a:buChar char="•"/>
              <a:defRPr/>
            </a:lvl5pPr>
          </a:lstStyle>
          <a:p>
            <a:pPr lvl="0"/>
            <a:r>
              <a:rPr lang="en-US"/>
              <a:t>Click to edit Master text styles</a:t>
            </a:r>
          </a:p>
        </p:txBody>
      </p:sp>
      <p:sp>
        <p:nvSpPr>
          <p:cNvPr id="14" name="Title 1"/>
          <p:cNvSpPr>
            <a:spLocks noGrp="1"/>
          </p:cNvSpPr>
          <p:nvPr>
            <p:ph type="title"/>
          </p:nvPr>
        </p:nvSpPr>
        <p:spPr>
          <a:xfrm>
            <a:off x="406401" y="55688"/>
            <a:ext cx="11241043" cy="713400"/>
          </a:xfrm>
        </p:spPr>
        <p:txBody>
          <a:bodyPr/>
          <a:lstStyle>
            <a:lvl1pPr>
              <a:defRPr b="0" i="0" baseline="0">
                <a:latin typeface="Open Sans Semibold" panose="020B0706030804020204" pitchFamily="34" charset="0"/>
              </a:defRPr>
            </a:lvl1pPr>
          </a:lstStyle>
          <a:p>
            <a:r>
              <a:rPr lang="en-US"/>
              <a:t>Click to edit Master title style</a:t>
            </a:r>
            <a:endParaRPr lang="en-US" dirty="0"/>
          </a:p>
        </p:txBody>
      </p:sp>
      <p:sp>
        <p:nvSpPr>
          <p:cNvPr id="8" name="Rectangle 7"/>
          <p:cNvSpPr/>
          <p:nvPr userDrawn="1"/>
        </p:nvSpPr>
        <p:spPr>
          <a:xfrm>
            <a:off x="0" y="914725"/>
            <a:ext cx="12192000" cy="916933"/>
          </a:xfrm>
          <a:prstGeom prst="rect">
            <a:avLst/>
          </a:prstGeom>
          <a:gradFill>
            <a:gsLst>
              <a:gs pos="14000">
                <a:schemeClr val="bg1"/>
              </a:gs>
              <a:gs pos="26000">
                <a:schemeClr val="bg1">
                  <a:alpha val="55000"/>
                </a:schemeClr>
              </a:gs>
              <a:gs pos="40000">
                <a:schemeClr val="bg1">
                  <a:alpha val="0"/>
                </a:schemeClr>
              </a:gs>
            </a:gsLst>
          </a:gradFill>
          <a:ln>
            <a:noFill/>
          </a:ln>
          <a:effectLst/>
        </p:spPr>
        <p:style>
          <a:lnRef idx="1">
            <a:schemeClr val="accent1"/>
          </a:lnRef>
          <a:fillRef idx="3">
            <a:schemeClr val="accent1"/>
          </a:fillRef>
          <a:effectRef idx="2">
            <a:schemeClr val="accent1"/>
          </a:effectRef>
          <a:fontRef idx="minor">
            <a:schemeClr val="lt1"/>
          </a:fontRef>
        </p:style>
        <p:txBody>
          <a:bodyPr lIns="91407" tIns="45704" rIns="91407" bIns="45704" rtlCol="0" anchor="ctr"/>
          <a:lstStyle/>
          <a:p>
            <a:pPr algn="ctr" defTabSz="457039"/>
            <a:endParaRPr lang="en-US" sz="1800" dirty="0">
              <a:solidFill>
                <a:prstClr val="white"/>
              </a:solidFill>
            </a:endParaRPr>
          </a:p>
        </p:txBody>
      </p:sp>
    </p:spTree>
    <p:extLst>
      <p:ext uri="{BB962C8B-B14F-4D97-AF65-F5344CB8AC3E}">
        <p14:creationId xmlns:p14="http://schemas.microsoft.com/office/powerpoint/2010/main" val="163240605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cSld name="Half Header">
    <p:spTree>
      <p:nvGrpSpPr>
        <p:cNvPr id="1" name=""/>
        <p:cNvGrpSpPr/>
        <p:nvPr/>
      </p:nvGrpSpPr>
      <p:grpSpPr>
        <a:xfrm>
          <a:off x="0" y="0"/>
          <a:ext cx="0" cy="0"/>
          <a:chOff x="0" y="0"/>
          <a:chExt cx="0" cy="0"/>
        </a:xfrm>
      </p:grpSpPr>
      <p:sp>
        <p:nvSpPr>
          <p:cNvPr id="14" name="Rectangle 13"/>
          <p:cNvSpPr/>
          <p:nvPr/>
        </p:nvSpPr>
        <p:spPr>
          <a:xfrm>
            <a:off x="0" y="4"/>
            <a:ext cx="12192000" cy="1102951"/>
          </a:xfrm>
          <a:prstGeom prst="rect">
            <a:avLst/>
          </a:prstGeom>
          <a:gradFill flip="none" rotWithShape="1">
            <a:gsLst>
              <a:gs pos="0">
                <a:schemeClr val="accent1">
                  <a:lumMod val="90000"/>
                  <a:lumOff val="10000"/>
                  <a:tint val="66000"/>
                  <a:satMod val="160000"/>
                </a:schemeClr>
              </a:gs>
              <a:gs pos="50000">
                <a:schemeClr val="accent1">
                  <a:lumMod val="90000"/>
                  <a:lumOff val="10000"/>
                  <a:tint val="44500"/>
                  <a:satMod val="160000"/>
                </a:schemeClr>
              </a:gs>
              <a:gs pos="100000">
                <a:schemeClr val="accent1">
                  <a:lumMod val="90000"/>
                  <a:lumOff val="10000"/>
                  <a:tint val="23500"/>
                  <a:satMod val="160000"/>
                </a:schemeClr>
              </a:gs>
            </a:gsLst>
            <a:lin ang="8100000" scaled="1"/>
            <a:tileRect/>
          </a:gradFill>
          <a:ln>
            <a:noFill/>
          </a:ln>
          <a:effectLst/>
        </p:spPr>
        <p:style>
          <a:lnRef idx="1">
            <a:schemeClr val="accent1"/>
          </a:lnRef>
          <a:fillRef idx="3">
            <a:schemeClr val="accent1"/>
          </a:fillRef>
          <a:effectRef idx="2">
            <a:schemeClr val="accent1"/>
          </a:effectRef>
          <a:fontRef idx="minor">
            <a:schemeClr val="lt1"/>
          </a:fontRef>
        </p:style>
        <p:txBody>
          <a:bodyPr lIns="91407" tIns="45704" rIns="91407" bIns="45704" rtlCol="0" anchor="ctr"/>
          <a:lstStyle/>
          <a:p>
            <a:pPr algn="ctr" defTabSz="457039"/>
            <a:endParaRPr lang="en-US" sz="1800" dirty="0">
              <a:solidFill>
                <a:prstClr val="white"/>
              </a:solidFill>
            </a:endParaRPr>
          </a:p>
        </p:txBody>
      </p:sp>
      <p:sp>
        <p:nvSpPr>
          <p:cNvPr id="8" name="Rectangle 7"/>
          <p:cNvSpPr/>
          <p:nvPr userDrawn="1"/>
        </p:nvSpPr>
        <p:spPr>
          <a:xfrm>
            <a:off x="0" y="4"/>
            <a:ext cx="12192000" cy="1102951"/>
          </a:xfrm>
          <a:prstGeom prst="rect">
            <a:avLst/>
          </a:prstGeom>
          <a:gradFill flip="none" rotWithShape="1">
            <a:gsLst>
              <a:gs pos="0">
                <a:schemeClr val="accent1">
                  <a:lumMod val="90000"/>
                  <a:lumOff val="10000"/>
                  <a:tint val="66000"/>
                  <a:satMod val="160000"/>
                </a:schemeClr>
              </a:gs>
              <a:gs pos="50000">
                <a:schemeClr val="accent1">
                  <a:lumMod val="90000"/>
                  <a:lumOff val="10000"/>
                  <a:tint val="44500"/>
                  <a:satMod val="160000"/>
                </a:schemeClr>
              </a:gs>
              <a:gs pos="100000">
                <a:schemeClr val="accent1">
                  <a:lumMod val="90000"/>
                  <a:lumOff val="10000"/>
                  <a:tint val="23500"/>
                  <a:satMod val="160000"/>
                </a:schemeClr>
              </a:gs>
            </a:gsLst>
            <a:lin ang="8100000" scaled="1"/>
            <a:tileRect/>
          </a:gradFill>
          <a:ln>
            <a:noFill/>
          </a:ln>
          <a:effectLst/>
        </p:spPr>
        <p:style>
          <a:lnRef idx="1">
            <a:schemeClr val="accent1"/>
          </a:lnRef>
          <a:fillRef idx="3">
            <a:schemeClr val="accent1"/>
          </a:fillRef>
          <a:effectRef idx="2">
            <a:schemeClr val="accent1"/>
          </a:effectRef>
          <a:fontRef idx="minor">
            <a:schemeClr val="lt1"/>
          </a:fontRef>
        </p:style>
        <p:txBody>
          <a:bodyPr lIns="91407" tIns="45704" rIns="91407" bIns="45704" rtlCol="0" anchor="ctr"/>
          <a:lstStyle/>
          <a:p>
            <a:pPr algn="ctr" defTabSz="457039"/>
            <a:endParaRPr lang="en-US" sz="1800" dirty="0">
              <a:solidFill>
                <a:prstClr val="white"/>
              </a:solidFill>
            </a:endParaRPr>
          </a:p>
        </p:txBody>
      </p:sp>
      <p:sp>
        <p:nvSpPr>
          <p:cNvPr id="9" name="Rectangle 8"/>
          <p:cNvSpPr/>
          <p:nvPr userDrawn="1"/>
        </p:nvSpPr>
        <p:spPr>
          <a:xfrm>
            <a:off x="0" y="4"/>
            <a:ext cx="12192000" cy="1102951"/>
          </a:xfrm>
          <a:prstGeom prst="rect">
            <a:avLst/>
          </a:prstGeom>
          <a:gradFill>
            <a:gsLst>
              <a:gs pos="1000">
                <a:srgbClr val="98051C"/>
              </a:gs>
              <a:gs pos="100000">
                <a:srgbClr val="DE1C25"/>
              </a:gs>
            </a:gsLst>
          </a:gradFill>
          <a:ln>
            <a:noFill/>
          </a:ln>
          <a:effectLst/>
        </p:spPr>
        <p:style>
          <a:lnRef idx="1">
            <a:schemeClr val="accent1"/>
          </a:lnRef>
          <a:fillRef idx="3">
            <a:schemeClr val="accent1"/>
          </a:fillRef>
          <a:effectRef idx="2">
            <a:schemeClr val="accent1"/>
          </a:effectRef>
          <a:fontRef idx="minor">
            <a:schemeClr val="lt1"/>
          </a:fontRef>
        </p:style>
        <p:txBody>
          <a:bodyPr lIns="91407" tIns="45704" rIns="91407" bIns="45704" rtlCol="0" anchor="ctr"/>
          <a:lstStyle/>
          <a:p>
            <a:pPr algn="ctr" defTabSz="457039"/>
            <a:endParaRPr lang="en-US" sz="1800" dirty="0">
              <a:solidFill>
                <a:prstClr val="white"/>
              </a:solidFill>
            </a:endParaRPr>
          </a:p>
        </p:txBody>
      </p:sp>
      <p:sp>
        <p:nvSpPr>
          <p:cNvPr id="13" name="Rectangle 12"/>
          <p:cNvSpPr/>
          <p:nvPr/>
        </p:nvSpPr>
        <p:spPr>
          <a:xfrm>
            <a:off x="0" y="914725"/>
            <a:ext cx="12192000" cy="916933"/>
          </a:xfrm>
          <a:prstGeom prst="rect">
            <a:avLst/>
          </a:prstGeom>
          <a:gradFill>
            <a:gsLst>
              <a:gs pos="14000">
                <a:schemeClr val="bg1"/>
              </a:gs>
              <a:gs pos="26000">
                <a:schemeClr val="bg1">
                  <a:alpha val="55000"/>
                </a:schemeClr>
              </a:gs>
              <a:gs pos="40000">
                <a:schemeClr val="bg1">
                  <a:alpha val="0"/>
                </a:schemeClr>
              </a:gs>
            </a:gsLst>
          </a:gradFill>
          <a:ln>
            <a:noFill/>
          </a:ln>
          <a:effectLst/>
        </p:spPr>
        <p:style>
          <a:lnRef idx="1">
            <a:schemeClr val="accent1"/>
          </a:lnRef>
          <a:fillRef idx="3">
            <a:schemeClr val="accent1"/>
          </a:fillRef>
          <a:effectRef idx="2">
            <a:schemeClr val="accent1"/>
          </a:effectRef>
          <a:fontRef idx="minor">
            <a:schemeClr val="lt1"/>
          </a:fontRef>
        </p:style>
        <p:txBody>
          <a:bodyPr lIns="91407" tIns="45704" rIns="91407" bIns="45704" rtlCol="0" anchor="ctr"/>
          <a:lstStyle/>
          <a:p>
            <a:pPr algn="ctr" defTabSz="457039"/>
            <a:endParaRPr lang="en-US" sz="1800" dirty="0">
              <a:solidFill>
                <a:prstClr val="white"/>
              </a:solidFill>
            </a:endParaRPr>
          </a:p>
        </p:txBody>
      </p:sp>
      <p:sp>
        <p:nvSpPr>
          <p:cNvPr id="6" name="Slide Number Placeholder 5"/>
          <p:cNvSpPr>
            <a:spLocks noGrp="1"/>
          </p:cNvSpPr>
          <p:nvPr>
            <p:ph type="sldNum" sz="quarter" idx="12"/>
          </p:nvPr>
        </p:nvSpPr>
        <p:spPr/>
        <p:txBody>
          <a:bodyPr/>
          <a:lstStyle/>
          <a:p>
            <a:fld id="{E4D0E9EF-5C7B-E340-9331-70DE64947148}" type="slidenum">
              <a:rPr lang="en-US" smtClean="0">
                <a:solidFill>
                  <a:srgbClr val="DE1C25"/>
                </a:solidFill>
              </a:rPr>
              <a:pPr/>
              <a:t>‹#›</a:t>
            </a:fld>
            <a:endParaRPr lang="en-US" dirty="0">
              <a:solidFill>
                <a:srgbClr val="DE1C25"/>
              </a:solidFill>
            </a:endParaRPr>
          </a:p>
        </p:txBody>
      </p:sp>
      <p:sp>
        <p:nvSpPr>
          <p:cNvPr id="16" name="Title 1"/>
          <p:cNvSpPr>
            <a:spLocks noGrp="1"/>
          </p:cNvSpPr>
          <p:nvPr>
            <p:ph type="title"/>
          </p:nvPr>
        </p:nvSpPr>
        <p:spPr>
          <a:xfrm>
            <a:off x="406401" y="55688"/>
            <a:ext cx="11241043" cy="713400"/>
          </a:xfrm>
        </p:spPr>
        <p:txBody>
          <a:bodyPr/>
          <a:lstStyle>
            <a:lvl1pPr>
              <a:defRPr b="0" i="0" baseline="0">
                <a:latin typeface="Open Sans Semibold" panose="020B0706030804020204" pitchFamily="34" charset="0"/>
              </a:defRPr>
            </a:lvl1pPr>
          </a:lstStyle>
          <a:p>
            <a:r>
              <a:rPr lang="en-US"/>
              <a:t>Click to edit Master title style</a:t>
            </a:r>
            <a:endParaRPr lang="en-US" dirty="0"/>
          </a:p>
        </p:txBody>
      </p:sp>
      <p:sp>
        <p:nvSpPr>
          <p:cNvPr id="17" name="Content Placeholder 2"/>
          <p:cNvSpPr>
            <a:spLocks noGrp="1"/>
          </p:cNvSpPr>
          <p:nvPr>
            <p:ph idx="1"/>
          </p:nvPr>
        </p:nvSpPr>
        <p:spPr>
          <a:xfrm>
            <a:off x="609600" y="1676404"/>
            <a:ext cx="10972800" cy="4449763"/>
          </a:xfrm>
        </p:spPr>
        <p:txBody>
          <a:bodyPr/>
          <a:lstStyle>
            <a:lvl1pPr marL="319928" indent="-319928">
              <a:buSzPct val="120000"/>
              <a:buFontTx/>
              <a:buBlip>
                <a:blip r:embed="rId2" r:link="rId3"/>
              </a:buBlip>
              <a:defRPr/>
            </a:lvl1pPr>
            <a:lvl2pPr marL="742689" indent="-285650">
              <a:buSzPct val="120000"/>
              <a:buFontTx/>
              <a:buBlip>
                <a:blip r:embed="rId2" r:link="rId3"/>
              </a:buBlip>
              <a:defRPr/>
            </a:lvl2pPr>
            <a:lvl3pPr marL="1142599" indent="-228519">
              <a:buSzPct val="120000"/>
              <a:buFontTx/>
              <a:buBlip>
                <a:blip r:embed="rId2" r:link="rId3"/>
              </a:buBlip>
              <a:defRPr/>
            </a:lvl3pPr>
            <a:lvl4pPr marL="1599638" indent="-228519">
              <a:buSzPct val="120000"/>
              <a:buFontTx/>
              <a:buBlip>
                <a:blip r:embed="rId2" r:link="rId3"/>
              </a:buBlip>
              <a:defRPr/>
            </a:lvl4pPr>
            <a:lvl5pPr marL="2056678" indent="-228519">
              <a:buSzPct val="120000"/>
              <a:buFontTx/>
              <a:buBlip>
                <a:blip r:embed="rId2" r:link="rId3"/>
              </a:buBlip>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p:cNvSpPr/>
          <p:nvPr userDrawn="1"/>
        </p:nvSpPr>
        <p:spPr>
          <a:xfrm>
            <a:off x="0" y="914725"/>
            <a:ext cx="12192000" cy="916933"/>
          </a:xfrm>
          <a:prstGeom prst="rect">
            <a:avLst/>
          </a:prstGeom>
          <a:gradFill>
            <a:gsLst>
              <a:gs pos="14000">
                <a:schemeClr val="bg1"/>
              </a:gs>
              <a:gs pos="26000">
                <a:schemeClr val="bg1">
                  <a:alpha val="55000"/>
                </a:schemeClr>
              </a:gs>
              <a:gs pos="40000">
                <a:schemeClr val="bg1">
                  <a:alpha val="0"/>
                </a:schemeClr>
              </a:gs>
            </a:gsLst>
          </a:gradFill>
          <a:ln>
            <a:noFill/>
          </a:ln>
          <a:effectLst/>
        </p:spPr>
        <p:style>
          <a:lnRef idx="1">
            <a:schemeClr val="accent1"/>
          </a:lnRef>
          <a:fillRef idx="3">
            <a:schemeClr val="accent1"/>
          </a:fillRef>
          <a:effectRef idx="2">
            <a:schemeClr val="accent1"/>
          </a:effectRef>
          <a:fontRef idx="minor">
            <a:schemeClr val="lt1"/>
          </a:fontRef>
        </p:style>
        <p:txBody>
          <a:bodyPr lIns="91407" tIns="45704" rIns="91407" bIns="45704" rtlCol="0" anchor="ctr"/>
          <a:lstStyle/>
          <a:p>
            <a:pPr algn="ctr" defTabSz="457039"/>
            <a:endParaRPr lang="en-US" sz="1800" dirty="0">
              <a:solidFill>
                <a:prstClr val="white"/>
              </a:solidFill>
            </a:endParaRPr>
          </a:p>
        </p:txBody>
      </p:sp>
    </p:spTree>
    <p:extLst>
      <p:ext uri="{BB962C8B-B14F-4D97-AF65-F5344CB8AC3E}">
        <p14:creationId xmlns:p14="http://schemas.microsoft.com/office/powerpoint/2010/main" val="305132974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cSld name="1_Title Only">
    <p:spTree>
      <p:nvGrpSpPr>
        <p:cNvPr id="1" name=""/>
        <p:cNvGrpSpPr/>
        <p:nvPr/>
      </p:nvGrpSpPr>
      <p:grpSpPr>
        <a:xfrm>
          <a:off x="0" y="0"/>
          <a:ext cx="0" cy="0"/>
          <a:chOff x="0" y="0"/>
          <a:chExt cx="0" cy="0"/>
        </a:xfrm>
      </p:grpSpPr>
      <p:sp>
        <p:nvSpPr>
          <p:cNvPr id="12" name="Rectangle 11"/>
          <p:cNvSpPr/>
          <p:nvPr/>
        </p:nvSpPr>
        <p:spPr>
          <a:xfrm>
            <a:off x="-2" y="6160117"/>
            <a:ext cx="12192003" cy="6978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13" name="Picture 1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51367" y="6158817"/>
            <a:ext cx="1801775" cy="697883"/>
          </a:xfrm>
          <a:prstGeom prst="rect">
            <a:avLst/>
          </a:prstGeom>
        </p:spPr>
      </p:pic>
      <p:sp>
        <p:nvSpPr>
          <p:cNvPr id="18" name="Slide Number Placeholder 5"/>
          <p:cNvSpPr txBox="1">
            <a:spLocks/>
          </p:cNvSpPr>
          <p:nvPr/>
        </p:nvSpPr>
        <p:spPr>
          <a:xfrm>
            <a:off x="11357120" y="6380380"/>
            <a:ext cx="508000" cy="304128"/>
          </a:xfrm>
          <a:prstGeom prst="rect">
            <a:avLst/>
          </a:prstGeom>
        </p:spPr>
        <p:txBody>
          <a:bodyPr/>
          <a:lstStyle>
            <a:defPPr>
              <a:defRPr lang="en-US"/>
            </a:defPPr>
            <a:lvl1pPr marL="0" algn="r" defTabSz="914400" rtl="0" eaLnBrk="1" latinLnBrk="0" hangingPunct="1">
              <a:defRPr sz="1200" kern="1200">
                <a:solidFill>
                  <a:schemeClr val="accent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31EE05A-4C43-4DFC-9536-A44AAA04502D}" type="slidenum">
              <a:rPr lang="en-US" sz="1050" smtClean="0"/>
              <a:pPr/>
              <a:t>‹#›</a:t>
            </a:fld>
            <a:endParaRPr lang="en-US" sz="1050" dirty="0"/>
          </a:p>
        </p:txBody>
      </p:sp>
      <p:cxnSp>
        <p:nvCxnSpPr>
          <p:cNvPr id="21" name="Straight Connector 20"/>
          <p:cNvCxnSpPr/>
          <p:nvPr/>
        </p:nvCxnSpPr>
        <p:spPr>
          <a:xfrm>
            <a:off x="519290" y="821268"/>
            <a:ext cx="11153423" cy="10317"/>
          </a:xfrm>
          <a:prstGeom prst="line">
            <a:avLst/>
          </a:prstGeom>
        </p:spPr>
        <p:style>
          <a:lnRef idx="1">
            <a:schemeClr val="accent5"/>
          </a:lnRef>
          <a:fillRef idx="0">
            <a:schemeClr val="accent5"/>
          </a:fillRef>
          <a:effectRef idx="0">
            <a:schemeClr val="accent5"/>
          </a:effectRef>
          <a:fontRef idx="minor">
            <a:schemeClr val="tx1"/>
          </a:fontRef>
        </p:style>
      </p:cxnSp>
      <p:sp>
        <p:nvSpPr>
          <p:cNvPr id="22" name="Title 1"/>
          <p:cNvSpPr>
            <a:spLocks noGrp="1"/>
          </p:cNvSpPr>
          <p:nvPr>
            <p:ph type="ctrTitle"/>
          </p:nvPr>
        </p:nvSpPr>
        <p:spPr>
          <a:xfrm>
            <a:off x="519290" y="152400"/>
            <a:ext cx="11153423" cy="679184"/>
          </a:xfrm>
        </p:spPr>
        <p:txBody>
          <a:bodyPr anchor="ctr">
            <a:normAutofit/>
          </a:bodyPr>
          <a:lstStyle>
            <a:lvl1pPr algn="l">
              <a:defRPr sz="4000" b="1">
                <a:solidFill>
                  <a:schemeClr val="accent1"/>
                </a:solidFill>
                <a:latin typeface="Arial" panose="020B0604020202020204" pitchFamily="34" charset="0"/>
                <a:cs typeface="Arial" panose="020B0604020202020204" pitchFamily="34" charset="0"/>
              </a:defRPr>
            </a:lvl1pPr>
          </a:lstStyle>
          <a:p>
            <a:r>
              <a:rPr lang="en-US"/>
              <a:t>Click to edit Master title style</a:t>
            </a:r>
            <a:endParaRPr lang="en-US" dirty="0"/>
          </a:p>
        </p:txBody>
      </p:sp>
      <p:sp>
        <p:nvSpPr>
          <p:cNvPr id="8" name="Rectangle 7"/>
          <p:cNvSpPr/>
          <p:nvPr/>
        </p:nvSpPr>
        <p:spPr>
          <a:xfrm>
            <a:off x="7213601" y="6380381"/>
            <a:ext cx="4323644" cy="246221"/>
          </a:xfrm>
          <a:prstGeom prst="rect">
            <a:avLst/>
          </a:prstGeom>
        </p:spPr>
        <p:txBody>
          <a:bodyPr wrap="square">
            <a:spAutoFit/>
          </a:bodyPr>
          <a:lstStyle/>
          <a:p>
            <a:pPr algn="l"/>
            <a:r>
              <a:rPr lang="en-US" sz="1000" dirty="0">
                <a:solidFill>
                  <a:schemeClr val="tx2"/>
                </a:solidFill>
                <a:latin typeface="Arial" panose="020B0604020202020204" pitchFamily="34" charset="0"/>
                <a:cs typeface="Arial" panose="020B0604020202020204" pitchFamily="34" charset="0"/>
              </a:rPr>
              <a:t>Cinch Home Services</a:t>
            </a:r>
            <a:r>
              <a:rPr lang="en-US" sz="1000" baseline="0" dirty="0">
                <a:solidFill>
                  <a:schemeClr val="tx2"/>
                </a:solidFill>
                <a:latin typeface="Arial" panose="020B0604020202020204" pitchFamily="34" charset="0"/>
                <a:cs typeface="Arial" panose="020B0604020202020204" pitchFamily="34" charset="0"/>
              </a:rPr>
              <a:t> | </a:t>
            </a:r>
            <a:r>
              <a:rPr lang="en-US" sz="1000" dirty="0">
                <a:solidFill>
                  <a:schemeClr val="tx2"/>
                </a:solidFill>
                <a:latin typeface="Arial" panose="020B0604020202020204" pitchFamily="34" charset="0"/>
                <a:cs typeface="Arial" panose="020B0604020202020204" pitchFamily="34" charset="0"/>
              </a:rPr>
              <a:t>Proprietary and Confidential</a:t>
            </a:r>
          </a:p>
        </p:txBody>
      </p:sp>
    </p:spTree>
    <p:extLst>
      <p:ext uri="{BB962C8B-B14F-4D97-AF65-F5344CB8AC3E}">
        <p14:creationId xmlns:p14="http://schemas.microsoft.com/office/powerpoint/2010/main" val="64265878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cSld name="2_Title Only">
    <p:spTree>
      <p:nvGrpSpPr>
        <p:cNvPr id="1" name=""/>
        <p:cNvGrpSpPr/>
        <p:nvPr/>
      </p:nvGrpSpPr>
      <p:grpSpPr>
        <a:xfrm>
          <a:off x="0" y="0"/>
          <a:ext cx="0" cy="0"/>
          <a:chOff x="0" y="0"/>
          <a:chExt cx="0" cy="0"/>
        </a:xfrm>
      </p:grpSpPr>
      <p:sp>
        <p:nvSpPr>
          <p:cNvPr id="12" name="Rectangle 11"/>
          <p:cNvSpPr/>
          <p:nvPr/>
        </p:nvSpPr>
        <p:spPr>
          <a:xfrm>
            <a:off x="-2" y="6160117"/>
            <a:ext cx="12192003" cy="6978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13" name="Picture 1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51367" y="6158817"/>
            <a:ext cx="1801775" cy="697883"/>
          </a:xfrm>
          <a:prstGeom prst="rect">
            <a:avLst/>
          </a:prstGeom>
        </p:spPr>
      </p:pic>
      <p:sp>
        <p:nvSpPr>
          <p:cNvPr id="18" name="Slide Number Placeholder 5"/>
          <p:cNvSpPr txBox="1">
            <a:spLocks/>
          </p:cNvSpPr>
          <p:nvPr/>
        </p:nvSpPr>
        <p:spPr>
          <a:xfrm>
            <a:off x="11357120" y="6380380"/>
            <a:ext cx="508000" cy="304128"/>
          </a:xfrm>
          <a:prstGeom prst="rect">
            <a:avLst/>
          </a:prstGeom>
        </p:spPr>
        <p:txBody>
          <a:bodyPr/>
          <a:lstStyle>
            <a:defPPr>
              <a:defRPr lang="en-US"/>
            </a:defPPr>
            <a:lvl1pPr marL="0" algn="r" defTabSz="914400" rtl="0" eaLnBrk="1" latinLnBrk="0" hangingPunct="1">
              <a:defRPr sz="1200" kern="1200">
                <a:solidFill>
                  <a:schemeClr val="accent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31EE05A-4C43-4DFC-9536-A44AAA04502D}" type="slidenum">
              <a:rPr lang="en-US" sz="1050" smtClean="0"/>
              <a:pPr/>
              <a:t>‹#›</a:t>
            </a:fld>
            <a:endParaRPr lang="en-US" sz="1050" dirty="0"/>
          </a:p>
        </p:txBody>
      </p:sp>
      <p:cxnSp>
        <p:nvCxnSpPr>
          <p:cNvPr id="21" name="Straight Connector 20"/>
          <p:cNvCxnSpPr/>
          <p:nvPr/>
        </p:nvCxnSpPr>
        <p:spPr>
          <a:xfrm>
            <a:off x="519290" y="821268"/>
            <a:ext cx="11153423" cy="10317"/>
          </a:xfrm>
          <a:prstGeom prst="line">
            <a:avLst/>
          </a:prstGeom>
        </p:spPr>
        <p:style>
          <a:lnRef idx="1">
            <a:schemeClr val="accent5"/>
          </a:lnRef>
          <a:fillRef idx="0">
            <a:schemeClr val="accent5"/>
          </a:fillRef>
          <a:effectRef idx="0">
            <a:schemeClr val="accent5"/>
          </a:effectRef>
          <a:fontRef idx="minor">
            <a:schemeClr val="tx1"/>
          </a:fontRef>
        </p:style>
      </p:cxnSp>
      <p:sp>
        <p:nvSpPr>
          <p:cNvPr id="22" name="Title 1"/>
          <p:cNvSpPr>
            <a:spLocks noGrp="1"/>
          </p:cNvSpPr>
          <p:nvPr>
            <p:ph type="ctrTitle"/>
          </p:nvPr>
        </p:nvSpPr>
        <p:spPr>
          <a:xfrm>
            <a:off x="519290" y="152400"/>
            <a:ext cx="11153423" cy="679184"/>
          </a:xfrm>
        </p:spPr>
        <p:txBody>
          <a:bodyPr anchor="ctr">
            <a:normAutofit/>
          </a:bodyPr>
          <a:lstStyle>
            <a:lvl1pPr algn="l">
              <a:defRPr sz="4000" b="1">
                <a:solidFill>
                  <a:schemeClr val="accent1"/>
                </a:solidFill>
                <a:latin typeface="Arial" panose="020B0604020202020204" pitchFamily="34" charset="0"/>
                <a:cs typeface="Arial" panose="020B0604020202020204" pitchFamily="34" charset="0"/>
              </a:defRPr>
            </a:lvl1pPr>
          </a:lstStyle>
          <a:p>
            <a:r>
              <a:rPr lang="en-US"/>
              <a:t>Click to edit Master title style</a:t>
            </a:r>
            <a:endParaRPr lang="en-US" dirty="0"/>
          </a:p>
        </p:txBody>
      </p:sp>
      <p:sp>
        <p:nvSpPr>
          <p:cNvPr id="8" name="Rectangle 7"/>
          <p:cNvSpPr/>
          <p:nvPr/>
        </p:nvSpPr>
        <p:spPr>
          <a:xfrm>
            <a:off x="7213601" y="6380381"/>
            <a:ext cx="4323644" cy="246221"/>
          </a:xfrm>
          <a:prstGeom prst="rect">
            <a:avLst/>
          </a:prstGeom>
        </p:spPr>
        <p:txBody>
          <a:bodyPr wrap="square">
            <a:spAutoFit/>
          </a:bodyPr>
          <a:lstStyle/>
          <a:p>
            <a:pPr algn="l"/>
            <a:r>
              <a:rPr lang="en-US" sz="1000" dirty="0">
                <a:solidFill>
                  <a:schemeClr val="tx2"/>
                </a:solidFill>
                <a:latin typeface="Arial" panose="020B0604020202020204" pitchFamily="34" charset="0"/>
                <a:cs typeface="Arial" panose="020B0604020202020204" pitchFamily="34" charset="0"/>
              </a:rPr>
              <a:t>Cinch Home Services</a:t>
            </a:r>
            <a:r>
              <a:rPr lang="en-US" sz="1000" baseline="0" dirty="0">
                <a:solidFill>
                  <a:schemeClr val="tx2"/>
                </a:solidFill>
                <a:latin typeface="Arial" panose="020B0604020202020204" pitchFamily="34" charset="0"/>
                <a:cs typeface="Arial" panose="020B0604020202020204" pitchFamily="34" charset="0"/>
              </a:rPr>
              <a:t> | </a:t>
            </a:r>
            <a:r>
              <a:rPr lang="en-US" sz="1000" dirty="0">
                <a:solidFill>
                  <a:schemeClr val="tx2"/>
                </a:solidFill>
                <a:latin typeface="Arial" panose="020B0604020202020204" pitchFamily="34" charset="0"/>
                <a:cs typeface="Arial" panose="020B0604020202020204" pitchFamily="34" charset="0"/>
              </a:rPr>
              <a:t>Proprietary and Confidential</a:t>
            </a:r>
          </a:p>
        </p:txBody>
      </p:sp>
    </p:spTree>
    <p:extLst>
      <p:ext uri="{BB962C8B-B14F-4D97-AF65-F5344CB8AC3E}">
        <p14:creationId xmlns:p14="http://schemas.microsoft.com/office/powerpoint/2010/main" val="89266609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cSld name="3_Title Only">
    <p:spTree>
      <p:nvGrpSpPr>
        <p:cNvPr id="1" name=""/>
        <p:cNvGrpSpPr/>
        <p:nvPr/>
      </p:nvGrpSpPr>
      <p:grpSpPr>
        <a:xfrm>
          <a:off x="0" y="0"/>
          <a:ext cx="0" cy="0"/>
          <a:chOff x="0" y="0"/>
          <a:chExt cx="0" cy="0"/>
        </a:xfrm>
      </p:grpSpPr>
      <p:sp>
        <p:nvSpPr>
          <p:cNvPr id="12" name="Rectangle 11"/>
          <p:cNvSpPr/>
          <p:nvPr/>
        </p:nvSpPr>
        <p:spPr>
          <a:xfrm>
            <a:off x="-2" y="6160117"/>
            <a:ext cx="12192003" cy="6978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13" name="Picture 1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51367" y="6158817"/>
            <a:ext cx="1801775" cy="697883"/>
          </a:xfrm>
          <a:prstGeom prst="rect">
            <a:avLst/>
          </a:prstGeom>
        </p:spPr>
      </p:pic>
      <p:sp>
        <p:nvSpPr>
          <p:cNvPr id="18" name="Slide Number Placeholder 5"/>
          <p:cNvSpPr txBox="1">
            <a:spLocks/>
          </p:cNvSpPr>
          <p:nvPr/>
        </p:nvSpPr>
        <p:spPr>
          <a:xfrm>
            <a:off x="11357120" y="6380380"/>
            <a:ext cx="508000" cy="304128"/>
          </a:xfrm>
          <a:prstGeom prst="rect">
            <a:avLst/>
          </a:prstGeom>
        </p:spPr>
        <p:txBody>
          <a:bodyPr/>
          <a:lstStyle>
            <a:defPPr>
              <a:defRPr lang="en-US"/>
            </a:defPPr>
            <a:lvl1pPr marL="0" algn="r" defTabSz="914400" rtl="0" eaLnBrk="1" latinLnBrk="0" hangingPunct="1">
              <a:defRPr sz="1200" kern="1200">
                <a:solidFill>
                  <a:schemeClr val="accent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31EE05A-4C43-4DFC-9536-A44AAA04502D}" type="slidenum">
              <a:rPr lang="en-US" sz="1050" smtClean="0"/>
              <a:pPr/>
              <a:t>‹#›</a:t>
            </a:fld>
            <a:endParaRPr lang="en-US" sz="1050" dirty="0"/>
          </a:p>
        </p:txBody>
      </p:sp>
      <p:cxnSp>
        <p:nvCxnSpPr>
          <p:cNvPr id="21" name="Straight Connector 20"/>
          <p:cNvCxnSpPr/>
          <p:nvPr/>
        </p:nvCxnSpPr>
        <p:spPr>
          <a:xfrm>
            <a:off x="519290" y="821268"/>
            <a:ext cx="11153423" cy="10317"/>
          </a:xfrm>
          <a:prstGeom prst="line">
            <a:avLst/>
          </a:prstGeom>
        </p:spPr>
        <p:style>
          <a:lnRef idx="1">
            <a:schemeClr val="accent5"/>
          </a:lnRef>
          <a:fillRef idx="0">
            <a:schemeClr val="accent5"/>
          </a:fillRef>
          <a:effectRef idx="0">
            <a:schemeClr val="accent5"/>
          </a:effectRef>
          <a:fontRef idx="minor">
            <a:schemeClr val="tx1"/>
          </a:fontRef>
        </p:style>
      </p:cxnSp>
      <p:sp>
        <p:nvSpPr>
          <p:cNvPr id="22" name="Title 1"/>
          <p:cNvSpPr>
            <a:spLocks noGrp="1"/>
          </p:cNvSpPr>
          <p:nvPr>
            <p:ph type="ctrTitle"/>
          </p:nvPr>
        </p:nvSpPr>
        <p:spPr>
          <a:xfrm>
            <a:off x="519290" y="152400"/>
            <a:ext cx="11153423" cy="679184"/>
          </a:xfrm>
        </p:spPr>
        <p:txBody>
          <a:bodyPr anchor="ctr">
            <a:normAutofit/>
          </a:bodyPr>
          <a:lstStyle>
            <a:lvl1pPr algn="l">
              <a:defRPr sz="4000" b="1">
                <a:solidFill>
                  <a:schemeClr val="accent1"/>
                </a:solidFill>
                <a:latin typeface="Arial" panose="020B0604020202020204" pitchFamily="34" charset="0"/>
                <a:cs typeface="Arial" panose="020B0604020202020204" pitchFamily="34" charset="0"/>
              </a:defRPr>
            </a:lvl1pPr>
          </a:lstStyle>
          <a:p>
            <a:r>
              <a:rPr lang="en-US"/>
              <a:t>Click to edit Master title style</a:t>
            </a:r>
            <a:endParaRPr lang="en-US" dirty="0"/>
          </a:p>
        </p:txBody>
      </p:sp>
      <p:sp>
        <p:nvSpPr>
          <p:cNvPr id="8" name="Rectangle 7"/>
          <p:cNvSpPr/>
          <p:nvPr/>
        </p:nvSpPr>
        <p:spPr>
          <a:xfrm>
            <a:off x="7213601" y="6380381"/>
            <a:ext cx="4323644" cy="246221"/>
          </a:xfrm>
          <a:prstGeom prst="rect">
            <a:avLst/>
          </a:prstGeom>
        </p:spPr>
        <p:txBody>
          <a:bodyPr wrap="square">
            <a:spAutoFit/>
          </a:bodyPr>
          <a:lstStyle/>
          <a:p>
            <a:pPr algn="l"/>
            <a:r>
              <a:rPr lang="en-US" sz="1000" dirty="0">
                <a:solidFill>
                  <a:schemeClr val="tx2"/>
                </a:solidFill>
                <a:latin typeface="Arial" panose="020B0604020202020204" pitchFamily="34" charset="0"/>
                <a:cs typeface="Arial" panose="020B0604020202020204" pitchFamily="34" charset="0"/>
              </a:rPr>
              <a:t>Cinch Home Services</a:t>
            </a:r>
            <a:r>
              <a:rPr lang="en-US" sz="1000" baseline="0" dirty="0">
                <a:solidFill>
                  <a:schemeClr val="tx2"/>
                </a:solidFill>
                <a:latin typeface="Arial" panose="020B0604020202020204" pitchFamily="34" charset="0"/>
                <a:cs typeface="Arial" panose="020B0604020202020204" pitchFamily="34" charset="0"/>
              </a:rPr>
              <a:t> | </a:t>
            </a:r>
            <a:r>
              <a:rPr lang="en-US" sz="1000" dirty="0">
                <a:solidFill>
                  <a:schemeClr val="tx2"/>
                </a:solidFill>
                <a:latin typeface="Arial" panose="020B0604020202020204" pitchFamily="34" charset="0"/>
                <a:cs typeface="Arial" panose="020B0604020202020204" pitchFamily="34" charset="0"/>
              </a:rPr>
              <a:t>Proprietary and Confidential</a:t>
            </a:r>
          </a:p>
        </p:txBody>
      </p:sp>
    </p:spTree>
    <p:extLst>
      <p:ext uri="{BB962C8B-B14F-4D97-AF65-F5344CB8AC3E}">
        <p14:creationId xmlns:p14="http://schemas.microsoft.com/office/powerpoint/2010/main" val="307556766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1_Minimalist Header + Footer ">
    <p:spTree>
      <p:nvGrpSpPr>
        <p:cNvPr id="1" name=""/>
        <p:cNvGrpSpPr/>
        <p:nvPr/>
      </p:nvGrpSpPr>
      <p:grpSpPr>
        <a:xfrm>
          <a:off x="0" y="0"/>
          <a:ext cx="0" cy="0"/>
          <a:chOff x="0" y="0"/>
          <a:chExt cx="0" cy="0"/>
        </a:xfrm>
      </p:grpSpPr>
      <p:sp>
        <p:nvSpPr>
          <p:cNvPr id="24" name="Rectangle 23"/>
          <p:cNvSpPr/>
          <p:nvPr userDrawn="1"/>
        </p:nvSpPr>
        <p:spPr>
          <a:xfrm>
            <a:off x="-2" y="5952066"/>
            <a:ext cx="12192001" cy="905933"/>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5" name="Date Placeholder 3"/>
          <p:cNvSpPr>
            <a:spLocks noGrp="1"/>
          </p:cNvSpPr>
          <p:nvPr>
            <p:ph type="dt" sz="half" idx="10"/>
          </p:nvPr>
        </p:nvSpPr>
        <p:spPr>
          <a:xfrm>
            <a:off x="6590824" y="6238196"/>
            <a:ext cx="1435036" cy="365125"/>
          </a:xfrm>
          <a:prstGeom prst="rect">
            <a:avLst/>
          </a:prstGeom>
        </p:spPr>
        <p:txBody>
          <a:bodyPr/>
          <a:lstStyle>
            <a:lvl1pPr algn="r">
              <a:defRPr/>
            </a:lvl1pPr>
          </a:lstStyle>
          <a:p>
            <a:fld id="{52768C9D-4512-44B0-9187-97D3071D5A89}" type="datetime1">
              <a:rPr lang="en-US" smtClean="0">
                <a:solidFill>
                  <a:srgbClr val="686D77"/>
                </a:solidFill>
              </a:rPr>
              <a:pPr/>
              <a:t>4/11/19</a:t>
            </a:fld>
            <a:endParaRPr lang="en-US" dirty="0">
              <a:solidFill>
                <a:srgbClr val="686D77"/>
              </a:solidFill>
            </a:endParaRPr>
          </a:p>
        </p:txBody>
      </p:sp>
      <p:sp>
        <p:nvSpPr>
          <p:cNvPr id="26" name="Slide Number Placeholder 5"/>
          <p:cNvSpPr>
            <a:spLocks noGrp="1"/>
          </p:cNvSpPr>
          <p:nvPr>
            <p:ph type="sldNum" sz="quarter" idx="12"/>
          </p:nvPr>
        </p:nvSpPr>
        <p:spPr>
          <a:xfrm>
            <a:off x="10955874" y="6259513"/>
            <a:ext cx="711200" cy="365125"/>
          </a:xfrm>
          <a:prstGeom prst="rect">
            <a:avLst/>
          </a:prstGeom>
        </p:spPr>
        <p:txBody>
          <a:bodyPr/>
          <a:lstStyle>
            <a:lvl1pPr>
              <a:defRPr>
                <a:solidFill>
                  <a:schemeClr val="accent1"/>
                </a:solidFill>
              </a:defRPr>
            </a:lvl1pPr>
          </a:lstStyle>
          <a:p>
            <a:fld id="{631EE05A-4C43-4DFC-9536-A44AAA04502D}" type="slidenum">
              <a:rPr lang="en-US" smtClean="0">
                <a:solidFill>
                  <a:srgbClr val="00DD54"/>
                </a:solidFill>
              </a:rPr>
              <a:pPr/>
              <a:t>‹#›</a:t>
            </a:fld>
            <a:endParaRPr lang="en-US" dirty="0">
              <a:solidFill>
                <a:srgbClr val="00DD54"/>
              </a:solidFill>
            </a:endParaRPr>
          </a:p>
        </p:txBody>
      </p:sp>
      <p:pic>
        <p:nvPicPr>
          <p:cNvPr id="27" name="Picture 2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20649" y="5818653"/>
            <a:ext cx="2110885" cy="1090148"/>
          </a:xfrm>
          <a:prstGeom prst="rect">
            <a:avLst/>
          </a:prstGeom>
        </p:spPr>
      </p:pic>
      <p:sp>
        <p:nvSpPr>
          <p:cNvPr id="28" name="Rectangle 27"/>
          <p:cNvSpPr/>
          <p:nvPr userDrawn="1"/>
        </p:nvSpPr>
        <p:spPr>
          <a:xfrm>
            <a:off x="8030939" y="6286642"/>
            <a:ext cx="224742" cy="276999"/>
          </a:xfrm>
          <a:prstGeom prst="rect">
            <a:avLst/>
          </a:prstGeom>
        </p:spPr>
        <p:txBody>
          <a:bodyPr wrap="none">
            <a:spAutoFit/>
          </a:bodyPr>
          <a:lstStyle/>
          <a:p>
            <a:r>
              <a:rPr lang="en-US" sz="1200" dirty="0">
                <a:solidFill>
                  <a:srgbClr val="8C8E96"/>
                </a:solidFill>
              </a:rPr>
              <a:t>|</a:t>
            </a:r>
          </a:p>
        </p:txBody>
      </p:sp>
      <p:sp>
        <p:nvSpPr>
          <p:cNvPr id="29" name="Rectangle 28"/>
          <p:cNvSpPr/>
          <p:nvPr userDrawn="1"/>
        </p:nvSpPr>
        <p:spPr>
          <a:xfrm>
            <a:off x="8232301" y="6290725"/>
            <a:ext cx="992579" cy="276999"/>
          </a:xfrm>
          <a:prstGeom prst="rect">
            <a:avLst/>
          </a:prstGeom>
        </p:spPr>
        <p:txBody>
          <a:bodyPr wrap="none">
            <a:spAutoFit/>
          </a:bodyPr>
          <a:lstStyle/>
          <a:p>
            <a:r>
              <a:rPr lang="en-US" sz="1200" dirty="0">
                <a:solidFill>
                  <a:srgbClr val="8C8E96"/>
                </a:solidFill>
              </a:rPr>
              <a:t>Confidential</a:t>
            </a:r>
          </a:p>
        </p:txBody>
      </p:sp>
      <p:sp>
        <p:nvSpPr>
          <p:cNvPr id="10" name="Content Placeholder 2"/>
          <p:cNvSpPr>
            <a:spLocks noGrp="1"/>
          </p:cNvSpPr>
          <p:nvPr>
            <p:ph idx="1"/>
          </p:nvPr>
        </p:nvSpPr>
        <p:spPr>
          <a:xfrm>
            <a:off x="609600" y="1049868"/>
            <a:ext cx="10972800" cy="4535424"/>
          </a:xfrm>
        </p:spPr>
        <p:txBody>
          <a:bodyPr>
            <a:normAutofit/>
          </a:bodyPr>
          <a:lstStyle>
            <a:lvl1pPr marL="0" indent="0" algn="l">
              <a:buNone/>
              <a:defRPr sz="1400"/>
            </a:lvl1pPr>
            <a:lvl2pPr marL="457200" indent="0">
              <a:buNone/>
              <a:defRPr/>
            </a:lvl2pPr>
            <a:lvl3pPr marL="914400" indent="0">
              <a:buNone/>
              <a:defRPr/>
            </a:lvl3pPr>
            <a:lvl4pPr marL="1371600" indent="0">
              <a:buNone/>
              <a:defRPr/>
            </a:lvl4pPr>
            <a:lvl5pPr marL="1828800" indent="0">
              <a:buNone/>
              <a:defRPr/>
            </a:lvl5pPr>
          </a:lstStyle>
          <a:p>
            <a:pPr lvl="0"/>
            <a:r>
              <a:rPr lang="en-US" dirty="0"/>
              <a:t>Click to edit Master text styles</a:t>
            </a:r>
          </a:p>
        </p:txBody>
      </p:sp>
      <p:sp>
        <p:nvSpPr>
          <p:cNvPr id="11" name="Text Placeholder 2"/>
          <p:cNvSpPr>
            <a:spLocks noGrp="1"/>
          </p:cNvSpPr>
          <p:nvPr>
            <p:ph type="body" idx="13"/>
          </p:nvPr>
        </p:nvSpPr>
        <p:spPr>
          <a:xfrm>
            <a:off x="609601" y="293422"/>
            <a:ext cx="10972799" cy="538162"/>
          </a:xfrm>
        </p:spPr>
        <p:txBody>
          <a:bodyPr anchor="b">
            <a:normAutofit/>
          </a:bodyPr>
          <a:lstStyle>
            <a:lvl1pPr marL="0" indent="0" algn="l">
              <a:buNone/>
              <a:defRPr sz="28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cxnSp>
        <p:nvCxnSpPr>
          <p:cNvPr id="3" name="Straight Connector 2"/>
          <p:cNvCxnSpPr/>
          <p:nvPr userDrawn="1"/>
        </p:nvCxnSpPr>
        <p:spPr>
          <a:xfrm>
            <a:off x="609600" y="831584"/>
            <a:ext cx="10972800" cy="0"/>
          </a:xfrm>
          <a:prstGeom prst="line">
            <a:avLst/>
          </a:prstGeom>
        </p:spPr>
        <p:style>
          <a:lnRef idx="1">
            <a:schemeClr val="accent5"/>
          </a:lnRef>
          <a:fillRef idx="0">
            <a:schemeClr val="accent5"/>
          </a:fillRef>
          <a:effectRef idx="0">
            <a:schemeClr val="accent5"/>
          </a:effectRef>
          <a:fontRef idx="minor">
            <a:schemeClr val="tx1"/>
          </a:fontRef>
        </p:style>
      </p:cxnSp>
    </p:spTree>
    <p:extLst>
      <p:ext uri="{BB962C8B-B14F-4D97-AF65-F5344CB8AC3E}">
        <p14:creationId xmlns:p14="http://schemas.microsoft.com/office/powerpoint/2010/main" val="41357608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Title Slide">
  <p:cSld name="Title Slide">
    <p:spTree>
      <p:nvGrpSpPr>
        <p:cNvPr id="1" name="Shape 128"/>
        <p:cNvGrpSpPr/>
        <p:nvPr/>
      </p:nvGrpSpPr>
      <p:grpSpPr>
        <a:xfrm>
          <a:off x="0" y="0"/>
          <a:ext cx="0" cy="0"/>
          <a:chOff x="0" y="0"/>
          <a:chExt cx="0" cy="0"/>
        </a:xfrm>
      </p:grpSpPr>
      <p:pic>
        <p:nvPicPr>
          <p:cNvPr id="129" name="Google Shape;129;p15"/>
          <p:cNvPicPr preferRelativeResize="0"/>
          <p:nvPr/>
        </p:nvPicPr>
        <p:blipFill rotWithShape="1">
          <a:blip r:embed="rId2">
            <a:alphaModFix/>
          </a:blip>
          <a:srcRect/>
          <a:stretch/>
        </p:blipFill>
        <p:spPr>
          <a:xfrm>
            <a:off x="5745480" y="1269524"/>
            <a:ext cx="6446520" cy="5588476"/>
          </a:xfrm>
          <a:prstGeom prst="rect">
            <a:avLst/>
          </a:prstGeom>
          <a:noFill/>
          <a:ln>
            <a:noFill/>
          </a:ln>
        </p:spPr>
      </p:pic>
      <p:pic>
        <p:nvPicPr>
          <p:cNvPr id="130" name="Google Shape;130;p15"/>
          <p:cNvPicPr preferRelativeResize="0"/>
          <p:nvPr/>
        </p:nvPicPr>
        <p:blipFill rotWithShape="1">
          <a:blip r:embed="rId3">
            <a:alphaModFix/>
          </a:blip>
          <a:srcRect/>
          <a:stretch/>
        </p:blipFill>
        <p:spPr>
          <a:xfrm>
            <a:off x="8532363" y="262641"/>
            <a:ext cx="3300984" cy="1704974"/>
          </a:xfrm>
          <a:prstGeom prst="rect">
            <a:avLst/>
          </a:prstGeom>
          <a:noFill/>
          <a:ln>
            <a:noFill/>
          </a:ln>
        </p:spPr>
      </p:pic>
      <p:sp>
        <p:nvSpPr>
          <p:cNvPr id="131" name="Google Shape;131;p15"/>
          <p:cNvSpPr txBox="1">
            <a:spLocks noGrp="1"/>
          </p:cNvSpPr>
          <p:nvPr>
            <p:ph type="ctrTitle"/>
          </p:nvPr>
        </p:nvSpPr>
        <p:spPr>
          <a:xfrm>
            <a:off x="292608" y="694729"/>
            <a:ext cx="6833755" cy="1429800"/>
          </a:xfrm>
          <a:prstGeom prst="rect">
            <a:avLst/>
          </a:prstGeom>
          <a:noFill/>
          <a:ln>
            <a:noFill/>
          </a:ln>
        </p:spPr>
        <p:txBody>
          <a:bodyPr spcFirstLastPara="1" wrap="square" lIns="91425" tIns="45700" rIns="91425" bIns="45700" anchor="b" anchorCtr="0"/>
          <a:lstStyle>
            <a:lvl1pPr marR="0" lvl="0" algn="l" rtl="0">
              <a:lnSpc>
                <a:spcPct val="90000"/>
              </a:lnSpc>
              <a:spcBef>
                <a:spcPts val="0"/>
              </a:spcBef>
              <a:spcAft>
                <a:spcPts val="0"/>
              </a:spcAft>
              <a:buClr>
                <a:schemeClr val="dk1"/>
              </a:buClr>
              <a:buSzPts val="5400"/>
              <a:buFont typeface="Arial"/>
              <a:buNone/>
              <a:defRPr sz="54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32" name="Google Shape;132;p15"/>
          <p:cNvSpPr txBox="1">
            <a:spLocks noGrp="1"/>
          </p:cNvSpPr>
          <p:nvPr>
            <p:ph type="dt" idx="10"/>
          </p:nvPr>
        </p:nvSpPr>
        <p:spPr>
          <a:xfrm>
            <a:off x="601134" y="5913960"/>
            <a:ext cx="2743200" cy="365125"/>
          </a:xfrm>
          <a:prstGeom prst="rect">
            <a:avLst/>
          </a:prstGeom>
          <a:noFill/>
          <a:ln>
            <a:noFill/>
          </a:ln>
        </p:spPr>
        <p:txBody>
          <a:bodyPr spcFirstLastPara="1" wrap="square" lIns="91425" tIns="45700" rIns="91425" bIns="45700" anchor="t" anchorCtr="0"/>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accent3"/>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kern="0">
              <a:solidFill>
                <a:srgbClr val="686D77"/>
              </a:solidFill>
            </a:endParaRPr>
          </a:p>
        </p:txBody>
      </p:sp>
      <p:sp>
        <p:nvSpPr>
          <p:cNvPr id="133" name="Google Shape;133;p15"/>
          <p:cNvSpPr/>
          <p:nvPr/>
        </p:nvSpPr>
        <p:spPr>
          <a:xfrm>
            <a:off x="10662234" y="5951284"/>
            <a:ext cx="992579" cy="276999"/>
          </a:xfrm>
          <a:prstGeom prst="rect">
            <a:avLst/>
          </a:prstGeom>
          <a:noFill/>
          <a:ln>
            <a:noFill/>
          </a:ln>
        </p:spPr>
        <p:txBody>
          <a:bodyPr spcFirstLastPara="1" wrap="square" lIns="91425" tIns="45700" rIns="91425" bIns="45700" anchor="t" anchorCtr="0">
            <a:noAutofit/>
          </a:bodyPr>
          <a:lstStyle/>
          <a:p>
            <a:pPr>
              <a:buClr>
                <a:srgbClr val="000000"/>
              </a:buClr>
              <a:buSzPts val="1200"/>
              <a:buFont typeface="Arial"/>
              <a:buNone/>
            </a:pPr>
            <a:r>
              <a:rPr lang="en-US" sz="1200" kern="0">
                <a:solidFill>
                  <a:srgbClr val="8C8E96"/>
                </a:solidFill>
                <a:ea typeface="Arial"/>
                <a:cs typeface="Arial"/>
                <a:sym typeface="Arial"/>
              </a:rPr>
              <a:t>Confidential</a:t>
            </a:r>
            <a:endParaRPr sz="1200" kern="0">
              <a:solidFill>
                <a:srgbClr val="8C8E96"/>
              </a:solidFill>
              <a:ea typeface="Arial"/>
              <a:cs typeface="Arial"/>
              <a:sym typeface="Arial"/>
            </a:endParaRPr>
          </a:p>
        </p:txBody>
      </p:sp>
      <p:sp>
        <p:nvSpPr>
          <p:cNvPr id="134" name="Google Shape;134;p15"/>
          <p:cNvSpPr txBox="1">
            <a:spLocks noGrp="1"/>
          </p:cNvSpPr>
          <p:nvPr>
            <p:ph type="body" idx="1"/>
          </p:nvPr>
        </p:nvSpPr>
        <p:spPr>
          <a:xfrm>
            <a:off x="292608" y="2459488"/>
            <a:ext cx="4914392" cy="1257379"/>
          </a:xfrm>
          <a:prstGeom prst="rect">
            <a:avLst/>
          </a:prstGeom>
          <a:noFill/>
          <a:ln>
            <a:noFill/>
          </a:ln>
        </p:spPr>
        <p:txBody>
          <a:bodyPr spcFirstLastPara="1" wrap="square" lIns="91425" tIns="45700" rIns="91425" bIns="45700" anchor="t" anchorCtr="0"/>
          <a:lstStyle>
            <a:lvl1pPr marL="457200" marR="0" lvl="0" indent="-228600" algn="l" rtl="0">
              <a:lnSpc>
                <a:spcPct val="90000"/>
              </a:lnSpc>
              <a:spcBef>
                <a:spcPts val="1000"/>
              </a:spcBef>
              <a:spcAft>
                <a:spcPts val="0"/>
              </a:spcAft>
              <a:buClr>
                <a:schemeClr val="accent5"/>
              </a:buClr>
              <a:buSzPts val="2400"/>
              <a:buFont typeface="Arial"/>
              <a:buNone/>
              <a:defRPr sz="2400" b="0" i="0" u="none" strike="noStrike" cap="none">
                <a:solidFill>
                  <a:schemeClr val="accent5"/>
                </a:solidFill>
                <a:latin typeface="Arial"/>
                <a:ea typeface="Arial"/>
                <a:cs typeface="Arial"/>
                <a:sym typeface="Arial"/>
              </a:defRPr>
            </a:lvl1pPr>
            <a:lvl2pPr marL="914400" marR="0" lvl="1" indent="-228600" algn="l" rtl="0">
              <a:lnSpc>
                <a:spcPct val="90000"/>
              </a:lnSpc>
              <a:spcBef>
                <a:spcPts val="500"/>
              </a:spcBef>
              <a:spcAft>
                <a:spcPts val="0"/>
              </a:spcAft>
              <a:buClr>
                <a:srgbClr val="9FA1A6"/>
              </a:buClr>
              <a:buSzPts val="2000"/>
              <a:buFont typeface="Arial"/>
              <a:buNone/>
              <a:defRPr sz="2000" b="0" i="0" u="none" strike="noStrike" cap="none">
                <a:solidFill>
                  <a:srgbClr val="9FA1A6"/>
                </a:solidFill>
                <a:latin typeface="Arial"/>
                <a:ea typeface="Arial"/>
                <a:cs typeface="Arial"/>
                <a:sym typeface="Arial"/>
              </a:defRPr>
            </a:lvl2pPr>
            <a:lvl3pPr marL="1371600" marR="0" lvl="2" indent="-228600" algn="l" rtl="0">
              <a:lnSpc>
                <a:spcPct val="90000"/>
              </a:lnSpc>
              <a:spcBef>
                <a:spcPts val="500"/>
              </a:spcBef>
              <a:spcAft>
                <a:spcPts val="0"/>
              </a:spcAft>
              <a:buClr>
                <a:srgbClr val="9FA1A6"/>
              </a:buClr>
              <a:buSzPts val="1800"/>
              <a:buFont typeface="Arial"/>
              <a:buNone/>
              <a:defRPr sz="1800" b="0" i="0" u="none" strike="noStrike" cap="none">
                <a:solidFill>
                  <a:srgbClr val="9FA1A6"/>
                </a:solidFill>
                <a:latin typeface="Arial"/>
                <a:ea typeface="Arial"/>
                <a:cs typeface="Arial"/>
                <a:sym typeface="Arial"/>
              </a:defRPr>
            </a:lvl3pPr>
            <a:lvl4pPr marL="1828800" marR="0" lvl="3" indent="-228600" algn="l" rtl="0">
              <a:lnSpc>
                <a:spcPct val="90000"/>
              </a:lnSpc>
              <a:spcBef>
                <a:spcPts val="500"/>
              </a:spcBef>
              <a:spcAft>
                <a:spcPts val="0"/>
              </a:spcAft>
              <a:buClr>
                <a:srgbClr val="9FA1A6"/>
              </a:buClr>
              <a:buSzPts val="1600"/>
              <a:buFont typeface="Arial"/>
              <a:buNone/>
              <a:defRPr sz="1600" b="0" i="0" u="none" strike="noStrike" cap="none">
                <a:solidFill>
                  <a:srgbClr val="9FA1A6"/>
                </a:solidFill>
                <a:latin typeface="Arial"/>
                <a:ea typeface="Arial"/>
                <a:cs typeface="Arial"/>
                <a:sym typeface="Arial"/>
              </a:defRPr>
            </a:lvl4pPr>
            <a:lvl5pPr marL="2286000" marR="0" lvl="4" indent="-228600" algn="l" rtl="0">
              <a:lnSpc>
                <a:spcPct val="90000"/>
              </a:lnSpc>
              <a:spcBef>
                <a:spcPts val="500"/>
              </a:spcBef>
              <a:spcAft>
                <a:spcPts val="0"/>
              </a:spcAft>
              <a:buClr>
                <a:srgbClr val="9FA1A6"/>
              </a:buClr>
              <a:buSzPts val="1600"/>
              <a:buFont typeface="Arial"/>
              <a:buNone/>
              <a:defRPr sz="1600" b="0" i="0" u="none" strike="noStrike" cap="none">
                <a:solidFill>
                  <a:srgbClr val="9FA1A6"/>
                </a:solidFill>
                <a:latin typeface="Arial"/>
                <a:ea typeface="Arial"/>
                <a:cs typeface="Arial"/>
                <a:sym typeface="Arial"/>
              </a:defRPr>
            </a:lvl5pPr>
            <a:lvl6pPr marL="2743200" marR="0" lvl="5" indent="-228600" algn="l" rtl="0">
              <a:lnSpc>
                <a:spcPct val="90000"/>
              </a:lnSpc>
              <a:spcBef>
                <a:spcPts val="500"/>
              </a:spcBef>
              <a:spcAft>
                <a:spcPts val="0"/>
              </a:spcAft>
              <a:buClr>
                <a:srgbClr val="9FA1A6"/>
              </a:buClr>
              <a:buSzPts val="1600"/>
              <a:buFont typeface="Arial"/>
              <a:buNone/>
              <a:defRPr sz="1600" b="0" i="0" u="none" strike="noStrike" cap="none">
                <a:solidFill>
                  <a:srgbClr val="9FA1A6"/>
                </a:solidFill>
                <a:latin typeface="Arial"/>
                <a:ea typeface="Arial"/>
                <a:cs typeface="Arial"/>
                <a:sym typeface="Arial"/>
              </a:defRPr>
            </a:lvl6pPr>
            <a:lvl7pPr marL="3200400" marR="0" lvl="6" indent="-228600" algn="l" rtl="0">
              <a:lnSpc>
                <a:spcPct val="90000"/>
              </a:lnSpc>
              <a:spcBef>
                <a:spcPts val="500"/>
              </a:spcBef>
              <a:spcAft>
                <a:spcPts val="0"/>
              </a:spcAft>
              <a:buClr>
                <a:srgbClr val="9FA1A6"/>
              </a:buClr>
              <a:buSzPts val="1600"/>
              <a:buFont typeface="Arial"/>
              <a:buNone/>
              <a:defRPr sz="1600" b="0" i="0" u="none" strike="noStrike" cap="none">
                <a:solidFill>
                  <a:srgbClr val="9FA1A6"/>
                </a:solidFill>
                <a:latin typeface="Arial"/>
                <a:ea typeface="Arial"/>
                <a:cs typeface="Arial"/>
                <a:sym typeface="Arial"/>
              </a:defRPr>
            </a:lvl7pPr>
            <a:lvl8pPr marL="3657600" marR="0" lvl="7" indent="-228600" algn="l" rtl="0">
              <a:lnSpc>
                <a:spcPct val="90000"/>
              </a:lnSpc>
              <a:spcBef>
                <a:spcPts val="500"/>
              </a:spcBef>
              <a:spcAft>
                <a:spcPts val="0"/>
              </a:spcAft>
              <a:buClr>
                <a:srgbClr val="9FA1A6"/>
              </a:buClr>
              <a:buSzPts val="1600"/>
              <a:buFont typeface="Arial"/>
              <a:buNone/>
              <a:defRPr sz="1600" b="0" i="0" u="none" strike="noStrike" cap="none">
                <a:solidFill>
                  <a:srgbClr val="9FA1A6"/>
                </a:solidFill>
                <a:latin typeface="Arial"/>
                <a:ea typeface="Arial"/>
                <a:cs typeface="Arial"/>
                <a:sym typeface="Arial"/>
              </a:defRPr>
            </a:lvl8pPr>
            <a:lvl9pPr marL="4114800" marR="0" lvl="8" indent="-228600" algn="l" rtl="0">
              <a:lnSpc>
                <a:spcPct val="90000"/>
              </a:lnSpc>
              <a:spcBef>
                <a:spcPts val="500"/>
              </a:spcBef>
              <a:spcAft>
                <a:spcPts val="0"/>
              </a:spcAft>
              <a:buClr>
                <a:srgbClr val="9FA1A6"/>
              </a:buClr>
              <a:buSzPts val="1600"/>
              <a:buFont typeface="Arial"/>
              <a:buNone/>
              <a:defRPr sz="1600" b="0" i="0" u="none" strike="noStrike" cap="none">
                <a:solidFill>
                  <a:srgbClr val="9FA1A6"/>
                </a:solidFill>
                <a:latin typeface="Arial"/>
                <a:ea typeface="Arial"/>
                <a:cs typeface="Arial"/>
                <a:sym typeface="Arial"/>
              </a:defRPr>
            </a:lvl9pPr>
          </a:lstStyle>
          <a:p>
            <a:endParaRPr/>
          </a:p>
        </p:txBody>
      </p:sp>
    </p:spTree>
    <p:extLst>
      <p:ext uri="{BB962C8B-B14F-4D97-AF65-F5344CB8AC3E}">
        <p14:creationId xmlns:p14="http://schemas.microsoft.com/office/powerpoint/2010/main" val="154578616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135"/>
        <p:cNvGrpSpPr/>
        <p:nvPr/>
      </p:nvGrpSpPr>
      <p:grpSpPr>
        <a:xfrm>
          <a:off x="0" y="0"/>
          <a:ext cx="0" cy="0"/>
          <a:chOff x="0" y="0"/>
          <a:chExt cx="0" cy="0"/>
        </a:xfrm>
      </p:grpSpPr>
    </p:spTree>
    <p:extLst>
      <p:ext uri="{BB962C8B-B14F-4D97-AF65-F5344CB8AC3E}">
        <p14:creationId xmlns:p14="http://schemas.microsoft.com/office/powerpoint/2010/main" val="16356968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10" name="Rectangle 9"/>
          <p:cNvSpPr/>
          <p:nvPr userDrawn="1"/>
        </p:nvSpPr>
        <p:spPr>
          <a:xfrm>
            <a:off x="-2" y="5952066"/>
            <a:ext cx="12192001" cy="905933"/>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609600" y="1577826"/>
            <a:ext cx="10972800" cy="400746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a:xfrm>
            <a:off x="6590824" y="6238196"/>
            <a:ext cx="1435036" cy="365125"/>
          </a:xfrm>
        </p:spPr>
        <p:txBody>
          <a:bodyPr/>
          <a:lstStyle>
            <a:lvl1pPr algn="r">
              <a:defRPr/>
            </a:lvl1pPr>
          </a:lstStyle>
          <a:p>
            <a:fld id="{B3D063BE-4636-4DD0-A453-BB0D3EC3310D}" type="datetime1">
              <a:rPr lang="en-US" smtClean="0">
                <a:solidFill>
                  <a:schemeClr val="accent3"/>
                </a:solidFill>
              </a:rPr>
              <a:t>4/11/19</a:t>
            </a:fld>
            <a:endParaRPr lang="en-US" dirty="0"/>
          </a:p>
        </p:txBody>
      </p:sp>
      <p:sp>
        <p:nvSpPr>
          <p:cNvPr id="6" name="Slide Number Placeholder 5"/>
          <p:cNvSpPr>
            <a:spLocks noGrp="1"/>
          </p:cNvSpPr>
          <p:nvPr>
            <p:ph type="sldNum" sz="quarter" idx="12"/>
          </p:nvPr>
        </p:nvSpPr>
        <p:spPr>
          <a:xfrm>
            <a:off x="10955874" y="6259513"/>
            <a:ext cx="711200" cy="365125"/>
          </a:xfrm>
        </p:spPr>
        <p:txBody>
          <a:bodyPr/>
          <a:lstStyle>
            <a:lvl1pPr>
              <a:defRPr>
                <a:solidFill>
                  <a:schemeClr val="accent1"/>
                </a:solidFill>
              </a:defRPr>
            </a:lvl1pPr>
          </a:lstStyle>
          <a:p>
            <a:fld id="{631EE05A-4C43-4DFC-9536-A44AAA04502D}" type="slidenum">
              <a:rPr lang="en-US" smtClean="0"/>
              <a:pPr/>
              <a:t>‹#›</a:t>
            </a:fld>
            <a:endParaRPr lang="en-US" dirty="0"/>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20649" y="5818653"/>
            <a:ext cx="2110885" cy="1090148"/>
          </a:xfrm>
          <a:prstGeom prst="rect">
            <a:avLst/>
          </a:prstGeom>
        </p:spPr>
      </p:pic>
      <p:sp>
        <p:nvSpPr>
          <p:cNvPr id="11" name="Rectangle 10"/>
          <p:cNvSpPr/>
          <p:nvPr userDrawn="1"/>
        </p:nvSpPr>
        <p:spPr>
          <a:xfrm>
            <a:off x="8030939" y="6286642"/>
            <a:ext cx="224742" cy="276999"/>
          </a:xfrm>
          <a:prstGeom prst="rect">
            <a:avLst/>
          </a:prstGeom>
        </p:spPr>
        <p:txBody>
          <a:bodyPr wrap="none">
            <a:spAutoFit/>
          </a:bodyPr>
          <a:lstStyle/>
          <a:p>
            <a:r>
              <a:rPr lang="en-US" sz="1200" dirty="0">
                <a:solidFill>
                  <a:schemeClr val="tx2"/>
                </a:solidFill>
              </a:rPr>
              <a:t>|</a:t>
            </a:r>
          </a:p>
        </p:txBody>
      </p:sp>
      <p:sp>
        <p:nvSpPr>
          <p:cNvPr id="12" name="Rectangle 11"/>
          <p:cNvSpPr/>
          <p:nvPr userDrawn="1"/>
        </p:nvSpPr>
        <p:spPr>
          <a:xfrm>
            <a:off x="8232301" y="6290725"/>
            <a:ext cx="992579" cy="276999"/>
          </a:xfrm>
          <a:prstGeom prst="rect">
            <a:avLst/>
          </a:prstGeom>
        </p:spPr>
        <p:txBody>
          <a:bodyPr wrap="none">
            <a:spAutoFit/>
          </a:bodyPr>
          <a:lstStyle/>
          <a:p>
            <a:pPr algn="l"/>
            <a:r>
              <a:rPr lang="en-US" sz="1200" dirty="0">
                <a:solidFill>
                  <a:schemeClr val="tx2"/>
                </a:solidFill>
              </a:rPr>
              <a:t>Confidential</a:t>
            </a:r>
          </a:p>
        </p:txBody>
      </p:sp>
      <p:sp>
        <p:nvSpPr>
          <p:cNvPr id="13" name="Rectangle 12"/>
          <p:cNvSpPr/>
          <p:nvPr userDrawn="1"/>
        </p:nvSpPr>
        <p:spPr>
          <a:xfrm>
            <a:off x="-1" y="0"/>
            <a:ext cx="12192001" cy="117686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itle Placeholder 1"/>
          <p:cNvSpPr>
            <a:spLocks noGrp="1"/>
          </p:cNvSpPr>
          <p:nvPr>
            <p:ph type="title"/>
          </p:nvPr>
        </p:nvSpPr>
        <p:spPr>
          <a:xfrm>
            <a:off x="609600" y="-42095"/>
            <a:ext cx="10972800" cy="1325563"/>
          </a:xfrm>
          <a:prstGeom prst="rect">
            <a:avLst/>
          </a:prstGeom>
        </p:spPr>
        <p:txBody>
          <a:bodyPr vert="horz" lIns="91440" tIns="45720" rIns="91440" bIns="45720" rtlCol="0" anchor="ctr">
            <a:normAutofit/>
          </a:bodyPr>
          <a:lstStyle>
            <a:lvl1pPr>
              <a:defRPr sz="3600">
                <a:solidFill>
                  <a:schemeClr val="bg1"/>
                </a:solidFill>
              </a:defRPr>
            </a:lvl1pPr>
          </a:lstStyle>
          <a:p>
            <a:r>
              <a:rPr lang="en-US" dirty="0"/>
              <a:t>Click to edit Master title style</a:t>
            </a:r>
          </a:p>
        </p:txBody>
      </p:sp>
    </p:spTree>
    <p:extLst>
      <p:ext uri="{BB962C8B-B14F-4D97-AF65-F5344CB8AC3E}">
        <p14:creationId xmlns:p14="http://schemas.microsoft.com/office/powerpoint/2010/main" val="388543964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4_Minimalist Header + Footer ">
  <p:cSld name="4_Minimalist Header + Footer ">
    <p:spTree>
      <p:nvGrpSpPr>
        <p:cNvPr id="1" name="Shape 136"/>
        <p:cNvGrpSpPr/>
        <p:nvPr/>
      </p:nvGrpSpPr>
      <p:grpSpPr>
        <a:xfrm>
          <a:off x="0" y="0"/>
          <a:ext cx="0" cy="0"/>
          <a:chOff x="0" y="0"/>
          <a:chExt cx="0" cy="0"/>
        </a:xfrm>
      </p:grpSpPr>
      <p:sp>
        <p:nvSpPr>
          <p:cNvPr id="137" name="Google Shape;137;p17"/>
          <p:cNvSpPr/>
          <p:nvPr/>
        </p:nvSpPr>
        <p:spPr>
          <a:xfrm>
            <a:off x="-2" y="5952066"/>
            <a:ext cx="12192000" cy="905933"/>
          </a:xfrm>
          <a:prstGeom prst="rect">
            <a:avLst/>
          </a:prstGeom>
          <a:solidFill>
            <a:schemeClr val="accent4"/>
          </a:solidFill>
          <a:ln>
            <a:noFill/>
          </a:ln>
        </p:spPr>
        <p:txBody>
          <a:bodyPr spcFirstLastPara="1" wrap="square" lIns="91425" tIns="45700" rIns="91425" bIns="45700" anchor="ctr" anchorCtr="0">
            <a:noAutofit/>
          </a:bodyPr>
          <a:lstStyle/>
          <a:p>
            <a:pPr algn="ctr">
              <a:buClr>
                <a:srgbClr val="000000"/>
              </a:buClr>
              <a:buSzPts val="1800"/>
              <a:buFont typeface="Arial"/>
              <a:buNone/>
            </a:pPr>
            <a:endParaRPr kern="0">
              <a:solidFill>
                <a:srgbClr val="FFFFFF"/>
              </a:solidFill>
              <a:ea typeface="Arial"/>
              <a:cs typeface="Arial"/>
              <a:sym typeface="Arial"/>
            </a:endParaRPr>
          </a:p>
        </p:txBody>
      </p:sp>
      <p:sp>
        <p:nvSpPr>
          <p:cNvPr id="138" name="Google Shape;138;p17"/>
          <p:cNvSpPr txBox="1">
            <a:spLocks noGrp="1"/>
          </p:cNvSpPr>
          <p:nvPr>
            <p:ph type="dt" idx="10"/>
          </p:nvPr>
        </p:nvSpPr>
        <p:spPr>
          <a:xfrm>
            <a:off x="6590824" y="6238196"/>
            <a:ext cx="1435036" cy="365125"/>
          </a:xfrm>
          <a:prstGeom prst="rect">
            <a:avLst/>
          </a:prstGeom>
          <a:noFill/>
          <a:ln>
            <a:noFill/>
          </a:ln>
        </p:spPr>
        <p:txBody>
          <a:bodyPr spcFirstLastPara="1" wrap="square" lIns="91425" tIns="45700" rIns="91425" bIns="45700" anchor="t" anchorCtr="0"/>
          <a:lstStyle>
            <a:lvl1pPr marR="0" lvl="0" algn="r"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kern="0">
              <a:solidFill>
                <a:srgbClr val="686D77"/>
              </a:solidFill>
            </a:endParaRPr>
          </a:p>
        </p:txBody>
      </p:sp>
      <p:sp>
        <p:nvSpPr>
          <p:cNvPr id="139" name="Google Shape;139;p17"/>
          <p:cNvSpPr txBox="1">
            <a:spLocks noGrp="1"/>
          </p:cNvSpPr>
          <p:nvPr>
            <p:ph type="sldNum" idx="12"/>
          </p:nvPr>
        </p:nvSpPr>
        <p:spPr>
          <a:xfrm>
            <a:off x="10955874" y="6259513"/>
            <a:ext cx="711200" cy="365125"/>
          </a:xfrm>
          <a:prstGeom prst="rect">
            <a:avLst/>
          </a:prstGeom>
          <a:noFill/>
          <a:ln>
            <a:noFill/>
          </a:ln>
        </p:spPr>
        <p:txBody>
          <a:bodyPr spcFirstLastPara="1" wrap="square" lIns="91425" tIns="45700" rIns="91425" bIns="45700" anchor="t" anchorCtr="0">
            <a:noAutofit/>
          </a:bodyPr>
          <a:lstStyle>
            <a:lvl1pPr marL="0" marR="0" lvl="0" indent="0" algn="l" rtl="0">
              <a:lnSpc>
                <a:spcPct val="100000"/>
              </a:lnSpc>
              <a:spcBef>
                <a:spcPts val="0"/>
              </a:spcBef>
              <a:spcAft>
                <a:spcPts val="0"/>
              </a:spcAft>
              <a:buClr>
                <a:srgbClr val="000000"/>
              </a:buClr>
              <a:buSzPts val="1800"/>
              <a:buFont typeface="Arial"/>
              <a:buNone/>
              <a:defRPr sz="1800" b="0" i="0" u="none" strike="noStrike" cap="none">
                <a:solidFill>
                  <a:srgbClr val="00DD54"/>
                </a:solidFill>
                <a:latin typeface="Arial"/>
                <a:ea typeface="Arial"/>
                <a:cs typeface="Arial"/>
                <a:sym typeface="Arial"/>
              </a:defRPr>
            </a:lvl1pPr>
            <a:lvl2pPr marL="0" marR="0" lvl="1" indent="0" algn="l" rtl="0">
              <a:lnSpc>
                <a:spcPct val="100000"/>
              </a:lnSpc>
              <a:spcBef>
                <a:spcPts val="0"/>
              </a:spcBef>
              <a:spcAft>
                <a:spcPts val="0"/>
              </a:spcAft>
              <a:buClr>
                <a:srgbClr val="000000"/>
              </a:buClr>
              <a:buSzPts val="1800"/>
              <a:buFont typeface="Arial"/>
              <a:buNone/>
              <a:defRPr sz="1800" b="0" i="0" u="none" strike="noStrike" cap="none">
                <a:solidFill>
                  <a:srgbClr val="00DD54"/>
                </a:solidFill>
                <a:latin typeface="Arial"/>
                <a:ea typeface="Arial"/>
                <a:cs typeface="Arial"/>
                <a:sym typeface="Arial"/>
              </a:defRPr>
            </a:lvl2pPr>
            <a:lvl3pPr marL="0" marR="0" lvl="2" indent="0" algn="l" rtl="0">
              <a:lnSpc>
                <a:spcPct val="100000"/>
              </a:lnSpc>
              <a:spcBef>
                <a:spcPts val="0"/>
              </a:spcBef>
              <a:spcAft>
                <a:spcPts val="0"/>
              </a:spcAft>
              <a:buClr>
                <a:srgbClr val="000000"/>
              </a:buClr>
              <a:buSzPts val="1800"/>
              <a:buFont typeface="Arial"/>
              <a:buNone/>
              <a:defRPr sz="1800" b="0" i="0" u="none" strike="noStrike" cap="none">
                <a:solidFill>
                  <a:srgbClr val="00DD54"/>
                </a:solidFill>
                <a:latin typeface="Arial"/>
                <a:ea typeface="Arial"/>
                <a:cs typeface="Arial"/>
                <a:sym typeface="Arial"/>
              </a:defRPr>
            </a:lvl3pPr>
            <a:lvl4pPr marL="0" marR="0" lvl="3" indent="0" algn="l" rtl="0">
              <a:lnSpc>
                <a:spcPct val="100000"/>
              </a:lnSpc>
              <a:spcBef>
                <a:spcPts val="0"/>
              </a:spcBef>
              <a:spcAft>
                <a:spcPts val="0"/>
              </a:spcAft>
              <a:buClr>
                <a:srgbClr val="000000"/>
              </a:buClr>
              <a:buSzPts val="1800"/>
              <a:buFont typeface="Arial"/>
              <a:buNone/>
              <a:defRPr sz="1800" b="0" i="0" u="none" strike="noStrike" cap="none">
                <a:solidFill>
                  <a:srgbClr val="00DD54"/>
                </a:solidFill>
                <a:latin typeface="Arial"/>
                <a:ea typeface="Arial"/>
                <a:cs typeface="Arial"/>
                <a:sym typeface="Arial"/>
              </a:defRPr>
            </a:lvl4pPr>
            <a:lvl5pPr marL="0" marR="0" lvl="4" indent="0" algn="l" rtl="0">
              <a:lnSpc>
                <a:spcPct val="100000"/>
              </a:lnSpc>
              <a:spcBef>
                <a:spcPts val="0"/>
              </a:spcBef>
              <a:spcAft>
                <a:spcPts val="0"/>
              </a:spcAft>
              <a:buClr>
                <a:srgbClr val="000000"/>
              </a:buClr>
              <a:buSzPts val="1800"/>
              <a:buFont typeface="Arial"/>
              <a:buNone/>
              <a:defRPr sz="1800" b="0" i="0" u="none" strike="noStrike" cap="none">
                <a:solidFill>
                  <a:srgbClr val="00DD54"/>
                </a:solidFill>
                <a:latin typeface="Arial"/>
                <a:ea typeface="Arial"/>
                <a:cs typeface="Arial"/>
                <a:sym typeface="Arial"/>
              </a:defRPr>
            </a:lvl5pPr>
            <a:lvl6pPr marL="0" marR="0" lvl="5" indent="0" algn="l" rtl="0">
              <a:lnSpc>
                <a:spcPct val="100000"/>
              </a:lnSpc>
              <a:spcBef>
                <a:spcPts val="0"/>
              </a:spcBef>
              <a:spcAft>
                <a:spcPts val="0"/>
              </a:spcAft>
              <a:buClr>
                <a:srgbClr val="000000"/>
              </a:buClr>
              <a:buSzPts val="1800"/>
              <a:buFont typeface="Arial"/>
              <a:buNone/>
              <a:defRPr sz="1800" b="0" i="0" u="none" strike="noStrike" cap="none">
                <a:solidFill>
                  <a:srgbClr val="00DD54"/>
                </a:solidFill>
                <a:latin typeface="Arial"/>
                <a:ea typeface="Arial"/>
                <a:cs typeface="Arial"/>
                <a:sym typeface="Arial"/>
              </a:defRPr>
            </a:lvl6pPr>
            <a:lvl7pPr marL="0" marR="0" lvl="6" indent="0" algn="l" rtl="0">
              <a:lnSpc>
                <a:spcPct val="100000"/>
              </a:lnSpc>
              <a:spcBef>
                <a:spcPts val="0"/>
              </a:spcBef>
              <a:spcAft>
                <a:spcPts val="0"/>
              </a:spcAft>
              <a:buClr>
                <a:srgbClr val="000000"/>
              </a:buClr>
              <a:buSzPts val="1800"/>
              <a:buFont typeface="Arial"/>
              <a:buNone/>
              <a:defRPr sz="1800" b="0" i="0" u="none" strike="noStrike" cap="none">
                <a:solidFill>
                  <a:srgbClr val="00DD54"/>
                </a:solidFill>
                <a:latin typeface="Arial"/>
                <a:ea typeface="Arial"/>
                <a:cs typeface="Arial"/>
                <a:sym typeface="Arial"/>
              </a:defRPr>
            </a:lvl7pPr>
            <a:lvl8pPr marL="0" marR="0" lvl="7" indent="0" algn="l" rtl="0">
              <a:lnSpc>
                <a:spcPct val="100000"/>
              </a:lnSpc>
              <a:spcBef>
                <a:spcPts val="0"/>
              </a:spcBef>
              <a:spcAft>
                <a:spcPts val="0"/>
              </a:spcAft>
              <a:buClr>
                <a:srgbClr val="000000"/>
              </a:buClr>
              <a:buSzPts val="1800"/>
              <a:buFont typeface="Arial"/>
              <a:buNone/>
              <a:defRPr sz="1800" b="0" i="0" u="none" strike="noStrike" cap="none">
                <a:solidFill>
                  <a:srgbClr val="00DD54"/>
                </a:solidFill>
                <a:latin typeface="Arial"/>
                <a:ea typeface="Arial"/>
                <a:cs typeface="Arial"/>
                <a:sym typeface="Arial"/>
              </a:defRPr>
            </a:lvl8pPr>
            <a:lvl9pPr marL="0" marR="0" lvl="8" indent="0" algn="l" rtl="0">
              <a:lnSpc>
                <a:spcPct val="100000"/>
              </a:lnSpc>
              <a:spcBef>
                <a:spcPts val="0"/>
              </a:spcBef>
              <a:spcAft>
                <a:spcPts val="0"/>
              </a:spcAft>
              <a:buClr>
                <a:srgbClr val="000000"/>
              </a:buClr>
              <a:buSzPts val="1800"/>
              <a:buFont typeface="Arial"/>
              <a:buNone/>
              <a:defRPr sz="1800" b="0" i="0" u="none" strike="noStrike" cap="none">
                <a:solidFill>
                  <a:srgbClr val="00DD54"/>
                </a:solidFill>
                <a:latin typeface="Arial"/>
                <a:ea typeface="Arial"/>
                <a:cs typeface="Arial"/>
                <a:sym typeface="Arial"/>
              </a:defRPr>
            </a:lvl9pPr>
          </a:lstStyle>
          <a:p>
            <a:fld id="{00000000-1234-1234-1234-123412341234}" type="slidenum">
              <a:rPr lang="en-US" kern="0"/>
              <a:pPr/>
              <a:t>‹#›</a:t>
            </a:fld>
            <a:endParaRPr kern="0"/>
          </a:p>
        </p:txBody>
      </p:sp>
      <p:pic>
        <p:nvPicPr>
          <p:cNvPr id="140" name="Google Shape;140;p17"/>
          <p:cNvPicPr preferRelativeResize="0"/>
          <p:nvPr/>
        </p:nvPicPr>
        <p:blipFill rotWithShape="1">
          <a:blip r:embed="rId2">
            <a:alphaModFix/>
          </a:blip>
          <a:srcRect/>
          <a:stretch/>
        </p:blipFill>
        <p:spPr>
          <a:xfrm>
            <a:off x="420649" y="5818653"/>
            <a:ext cx="2110885" cy="1090148"/>
          </a:xfrm>
          <a:prstGeom prst="rect">
            <a:avLst/>
          </a:prstGeom>
          <a:noFill/>
          <a:ln>
            <a:noFill/>
          </a:ln>
        </p:spPr>
      </p:pic>
      <p:sp>
        <p:nvSpPr>
          <p:cNvPr id="141" name="Google Shape;141;p17"/>
          <p:cNvSpPr/>
          <p:nvPr/>
        </p:nvSpPr>
        <p:spPr>
          <a:xfrm>
            <a:off x="8030939" y="6286642"/>
            <a:ext cx="224742" cy="276999"/>
          </a:xfrm>
          <a:prstGeom prst="rect">
            <a:avLst/>
          </a:prstGeom>
          <a:noFill/>
          <a:ln>
            <a:noFill/>
          </a:ln>
        </p:spPr>
        <p:txBody>
          <a:bodyPr spcFirstLastPara="1" wrap="square" lIns="91425" tIns="45700" rIns="91425" bIns="45700" anchor="t" anchorCtr="0">
            <a:noAutofit/>
          </a:bodyPr>
          <a:lstStyle/>
          <a:p>
            <a:pPr>
              <a:buClr>
                <a:srgbClr val="000000"/>
              </a:buClr>
              <a:buSzPts val="1200"/>
              <a:buFont typeface="Arial"/>
              <a:buNone/>
            </a:pPr>
            <a:r>
              <a:rPr lang="en-US" sz="1200" kern="0">
                <a:solidFill>
                  <a:srgbClr val="8C8E96"/>
                </a:solidFill>
                <a:ea typeface="Arial"/>
                <a:cs typeface="Arial"/>
                <a:sym typeface="Arial"/>
              </a:rPr>
              <a:t>|</a:t>
            </a:r>
            <a:endParaRPr sz="1200" kern="0">
              <a:solidFill>
                <a:srgbClr val="8C8E96"/>
              </a:solidFill>
              <a:ea typeface="Arial"/>
              <a:cs typeface="Arial"/>
              <a:sym typeface="Arial"/>
            </a:endParaRPr>
          </a:p>
        </p:txBody>
      </p:sp>
      <p:sp>
        <p:nvSpPr>
          <p:cNvPr id="142" name="Google Shape;142;p17"/>
          <p:cNvSpPr/>
          <p:nvPr/>
        </p:nvSpPr>
        <p:spPr>
          <a:xfrm>
            <a:off x="8232301" y="6290725"/>
            <a:ext cx="992579" cy="276999"/>
          </a:xfrm>
          <a:prstGeom prst="rect">
            <a:avLst/>
          </a:prstGeom>
          <a:noFill/>
          <a:ln>
            <a:noFill/>
          </a:ln>
        </p:spPr>
        <p:txBody>
          <a:bodyPr spcFirstLastPara="1" wrap="square" lIns="91425" tIns="45700" rIns="91425" bIns="45700" anchor="t" anchorCtr="0">
            <a:noAutofit/>
          </a:bodyPr>
          <a:lstStyle/>
          <a:p>
            <a:pPr>
              <a:buClr>
                <a:srgbClr val="000000"/>
              </a:buClr>
              <a:buSzPts val="1200"/>
              <a:buFont typeface="Arial"/>
              <a:buNone/>
            </a:pPr>
            <a:r>
              <a:rPr lang="en-US" sz="1200" kern="0">
                <a:solidFill>
                  <a:srgbClr val="8C8E96"/>
                </a:solidFill>
                <a:ea typeface="Arial"/>
                <a:cs typeface="Arial"/>
                <a:sym typeface="Arial"/>
              </a:rPr>
              <a:t>Confidential</a:t>
            </a:r>
            <a:endParaRPr sz="1200" kern="0">
              <a:solidFill>
                <a:srgbClr val="8C8E96"/>
              </a:solidFill>
              <a:ea typeface="Arial"/>
              <a:cs typeface="Arial"/>
              <a:sym typeface="Arial"/>
            </a:endParaRPr>
          </a:p>
        </p:txBody>
      </p:sp>
      <p:sp>
        <p:nvSpPr>
          <p:cNvPr id="143" name="Google Shape;143;p17"/>
          <p:cNvSpPr txBox="1">
            <a:spLocks noGrp="1"/>
          </p:cNvSpPr>
          <p:nvPr>
            <p:ph type="body" idx="1"/>
          </p:nvPr>
        </p:nvSpPr>
        <p:spPr>
          <a:xfrm>
            <a:off x="609600" y="1049868"/>
            <a:ext cx="10972800" cy="4535424"/>
          </a:xfrm>
          <a:prstGeom prst="rect">
            <a:avLst/>
          </a:prstGeom>
          <a:noFill/>
          <a:ln>
            <a:noFill/>
          </a:ln>
        </p:spPr>
        <p:txBody>
          <a:bodyPr spcFirstLastPara="1" wrap="square" lIns="91425" tIns="45700" rIns="91425" bIns="45700" anchor="t" anchorCtr="0"/>
          <a:lstStyle>
            <a:lvl1pPr marL="457200" marR="0" lvl="0" indent="-228600" algn="l" rtl="0">
              <a:lnSpc>
                <a:spcPct val="90000"/>
              </a:lnSpc>
              <a:spcBef>
                <a:spcPts val="100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1pPr>
            <a:lvl2pPr marL="914400" marR="0" lvl="1" indent="-228600" algn="l" rtl="0">
              <a:lnSpc>
                <a:spcPct val="90000"/>
              </a:lnSpc>
              <a:spcBef>
                <a:spcPts val="50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2pPr>
            <a:lvl3pPr marL="1371600" marR="0" lvl="2" indent="-228600"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3pPr>
            <a:lvl4pPr marL="1828800" marR="0" lvl="3" indent="-228600" algn="l" rtl="0">
              <a:lnSpc>
                <a:spcPct val="90000"/>
              </a:lnSpc>
              <a:spcBef>
                <a:spcPts val="50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4pPr>
            <a:lvl5pPr marL="2286000" marR="0" lvl="4" indent="-228600" algn="l" rtl="0">
              <a:lnSpc>
                <a:spcPct val="90000"/>
              </a:lnSpc>
              <a:spcBef>
                <a:spcPts val="50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144" name="Google Shape;144;p17"/>
          <p:cNvSpPr txBox="1">
            <a:spLocks noGrp="1"/>
          </p:cNvSpPr>
          <p:nvPr>
            <p:ph type="body" idx="2"/>
          </p:nvPr>
        </p:nvSpPr>
        <p:spPr>
          <a:xfrm>
            <a:off x="609601" y="293422"/>
            <a:ext cx="10972799" cy="538162"/>
          </a:xfrm>
          <a:prstGeom prst="rect">
            <a:avLst/>
          </a:prstGeom>
          <a:noFill/>
          <a:ln>
            <a:noFill/>
          </a:ln>
        </p:spPr>
        <p:txBody>
          <a:bodyPr spcFirstLastPara="1" wrap="square" lIns="91425" tIns="45700" rIns="91425" bIns="45700" anchor="b" anchorCtr="0"/>
          <a:lstStyle>
            <a:lvl1pPr marL="457200" marR="0" lvl="0" indent="-228600" algn="l" rtl="0">
              <a:lnSpc>
                <a:spcPct val="90000"/>
              </a:lnSpc>
              <a:spcBef>
                <a:spcPts val="1000"/>
              </a:spcBef>
              <a:spcAft>
                <a:spcPts val="0"/>
              </a:spcAft>
              <a:buClr>
                <a:schemeClr val="accent1"/>
              </a:buClr>
              <a:buSzPts val="2800"/>
              <a:buFont typeface="Arial"/>
              <a:buNone/>
              <a:defRPr sz="2800" b="1" i="0" u="none" strike="noStrike" cap="none">
                <a:solidFill>
                  <a:schemeClr val="accent1"/>
                </a:solidFill>
                <a:latin typeface="Arial"/>
                <a:ea typeface="Arial"/>
                <a:cs typeface="Arial"/>
                <a:sym typeface="Arial"/>
              </a:defRPr>
            </a:lvl1pPr>
            <a:lvl2pPr marL="914400" marR="0" lvl="1" indent="-228600" algn="l" rtl="0">
              <a:lnSpc>
                <a:spcPct val="90000"/>
              </a:lnSpc>
              <a:spcBef>
                <a:spcPts val="500"/>
              </a:spcBef>
              <a:spcAft>
                <a:spcPts val="0"/>
              </a:spcAft>
              <a:buClr>
                <a:schemeClr val="dk1"/>
              </a:buClr>
              <a:buSzPts val="2000"/>
              <a:buFont typeface="Arial"/>
              <a:buNone/>
              <a:defRPr sz="2000" b="1" i="0" u="none" strike="noStrike" cap="none">
                <a:solidFill>
                  <a:schemeClr val="dk1"/>
                </a:solidFill>
                <a:latin typeface="Arial"/>
                <a:ea typeface="Arial"/>
                <a:cs typeface="Arial"/>
                <a:sym typeface="Arial"/>
              </a:defRPr>
            </a:lvl2pPr>
            <a:lvl3pPr marL="1371600" marR="0" lvl="2" indent="-228600" algn="l" rtl="0">
              <a:lnSpc>
                <a:spcPct val="90000"/>
              </a:lnSpc>
              <a:spcBef>
                <a:spcPts val="500"/>
              </a:spcBef>
              <a:spcAft>
                <a:spcPts val="0"/>
              </a:spcAft>
              <a:buClr>
                <a:schemeClr val="dk1"/>
              </a:buClr>
              <a:buSzPts val="1800"/>
              <a:buFont typeface="Arial"/>
              <a:buNone/>
              <a:defRPr sz="1800" b="1" i="0" u="none" strike="noStrike" cap="none">
                <a:solidFill>
                  <a:schemeClr val="dk1"/>
                </a:solidFill>
                <a:latin typeface="Arial"/>
                <a:ea typeface="Arial"/>
                <a:cs typeface="Arial"/>
                <a:sym typeface="Arial"/>
              </a:defRPr>
            </a:lvl3pPr>
            <a:lvl4pPr marL="1828800" marR="0" lvl="3"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4pPr>
            <a:lvl5pPr marL="2286000" marR="0" lvl="4"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5pPr>
            <a:lvl6pPr marL="2743200" marR="0" lvl="5"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6pPr>
            <a:lvl7pPr marL="3200400" marR="0" lvl="6"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7pPr>
            <a:lvl8pPr marL="3657600" marR="0" lvl="7"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8pPr>
            <a:lvl9pPr marL="4114800" marR="0" lvl="8"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9pPr>
          </a:lstStyle>
          <a:p>
            <a:endParaRPr/>
          </a:p>
        </p:txBody>
      </p:sp>
      <p:cxnSp>
        <p:nvCxnSpPr>
          <p:cNvPr id="145" name="Google Shape;145;p17"/>
          <p:cNvCxnSpPr/>
          <p:nvPr/>
        </p:nvCxnSpPr>
        <p:spPr>
          <a:xfrm>
            <a:off x="609600" y="831584"/>
            <a:ext cx="10972800" cy="0"/>
          </a:xfrm>
          <a:prstGeom prst="straightConnector1">
            <a:avLst/>
          </a:prstGeom>
          <a:noFill/>
          <a:ln w="9525" cap="flat" cmpd="sng">
            <a:solidFill>
              <a:schemeClr val="accent5"/>
            </a:solidFill>
            <a:prstDash val="solid"/>
            <a:miter lim="800000"/>
            <a:headEnd type="none" w="sm" len="sm"/>
            <a:tailEnd type="none" w="sm" len="sm"/>
          </a:ln>
        </p:spPr>
      </p:cxnSp>
    </p:spTree>
    <p:extLst>
      <p:ext uri="{BB962C8B-B14F-4D97-AF65-F5344CB8AC3E}">
        <p14:creationId xmlns:p14="http://schemas.microsoft.com/office/powerpoint/2010/main" val="10983307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matchingName="Section Header">
  <p:cSld name="Section Header">
    <p:spTree>
      <p:nvGrpSpPr>
        <p:cNvPr id="1" name="Shape 146"/>
        <p:cNvGrpSpPr/>
        <p:nvPr/>
      </p:nvGrpSpPr>
      <p:grpSpPr>
        <a:xfrm>
          <a:off x="0" y="0"/>
          <a:ext cx="0" cy="0"/>
          <a:chOff x="0" y="0"/>
          <a:chExt cx="0" cy="0"/>
        </a:xfrm>
      </p:grpSpPr>
      <p:sp>
        <p:nvSpPr>
          <p:cNvPr id="147" name="Google Shape;147;p18"/>
          <p:cNvSpPr/>
          <p:nvPr/>
        </p:nvSpPr>
        <p:spPr>
          <a:xfrm>
            <a:off x="-2" y="5952066"/>
            <a:ext cx="12192000" cy="905933"/>
          </a:xfrm>
          <a:prstGeom prst="rect">
            <a:avLst/>
          </a:prstGeom>
          <a:solidFill>
            <a:schemeClr val="accent4"/>
          </a:solidFill>
          <a:ln>
            <a:noFill/>
          </a:ln>
        </p:spPr>
        <p:txBody>
          <a:bodyPr spcFirstLastPara="1" wrap="square" lIns="91425" tIns="45700" rIns="91425" bIns="45700" anchor="ctr" anchorCtr="0">
            <a:noAutofit/>
          </a:bodyPr>
          <a:lstStyle/>
          <a:p>
            <a:pPr algn="ctr">
              <a:buClr>
                <a:srgbClr val="000000"/>
              </a:buClr>
              <a:buSzPts val="1800"/>
              <a:buFont typeface="Arial"/>
              <a:buNone/>
            </a:pPr>
            <a:endParaRPr kern="0">
              <a:solidFill>
                <a:srgbClr val="FFFFFF"/>
              </a:solidFill>
              <a:ea typeface="Arial"/>
              <a:cs typeface="Arial"/>
              <a:sym typeface="Arial"/>
            </a:endParaRPr>
          </a:p>
        </p:txBody>
      </p:sp>
      <p:sp>
        <p:nvSpPr>
          <p:cNvPr id="148" name="Google Shape;148;p18"/>
          <p:cNvSpPr txBox="1">
            <a:spLocks noGrp="1"/>
          </p:cNvSpPr>
          <p:nvPr>
            <p:ph type="body" idx="1"/>
          </p:nvPr>
        </p:nvSpPr>
        <p:spPr>
          <a:xfrm>
            <a:off x="609600" y="3666066"/>
            <a:ext cx="10972800" cy="1919225"/>
          </a:xfrm>
          <a:prstGeom prst="rect">
            <a:avLst/>
          </a:prstGeom>
          <a:noFill/>
          <a:ln>
            <a:noFill/>
          </a:ln>
        </p:spPr>
        <p:txBody>
          <a:bodyPr spcFirstLastPara="1" wrap="square" lIns="91425" tIns="45700" rIns="91425" bIns="45700" anchor="t" anchorCtr="0"/>
          <a:lstStyle>
            <a:lvl1pPr marL="457200" marR="0" lvl="0" indent="-228600" algn="ctr" rtl="0">
              <a:lnSpc>
                <a:spcPct val="90000"/>
              </a:lnSpc>
              <a:spcBef>
                <a:spcPts val="100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1pPr>
            <a:lvl2pPr marL="914400" marR="0" lvl="1" indent="-228600" algn="l" rtl="0">
              <a:lnSpc>
                <a:spcPct val="90000"/>
              </a:lnSpc>
              <a:spcBef>
                <a:spcPts val="50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2pPr>
            <a:lvl3pPr marL="1371600" marR="0" lvl="2" indent="-228600"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3pPr>
            <a:lvl4pPr marL="1828800" marR="0" lvl="3" indent="-228600" algn="l" rtl="0">
              <a:lnSpc>
                <a:spcPct val="90000"/>
              </a:lnSpc>
              <a:spcBef>
                <a:spcPts val="50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4pPr>
            <a:lvl5pPr marL="2286000" marR="0" lvl="4" indent="-228600" algn="l" rtl="0">
              <a:lnSpc>
                <a:spcPct val="90000"/>
              </a:lnSpc>
              <a:spcBef>
                <a:spcPts val="50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149" name="Google Shape;149;p18"/>
          <p:cNvSpPr/>
          <p:nvPr/>
        </p:nvSpPr>
        <p:spPr>
          <a:xfrm>
            <a:off x="8030939" y="6286642"/>
            <a:ext cx="224742" cy="276999"/>
          </a:xfrm>
          <a:prstGeom prst="rect">
            <a:avLst/>
          </a:prstGeom>
          <a:noFill/>
          <a:ln>
            <a:noFill/>
          </a:ln>
        </p:spPr>
        <p:txBody>
          <a:bodyPr spcFirstLastPara="1" wrap="square" lIns="91425" tIns="45700" rIns="91425" bIns="45700" anchor="t" anchorCtr="0">
            <a:noAutofit/>
          </a:bodyPr>
          <a:lstStyle/>
          <a:p>
            <a:pPr>
              <a:buClr>
                <a:srgbClr val="000000"/>
              </a:buClr>
              <a:buSzPts val="1200"/>
              <a:buFont typeface="Arial"/>
              <a:buNone/>
            </a:pPr>
            <a:r>
              <a:rPr lang="en-US" sz="1200" kern="0">
                <a:solidFill>
                  <a:srgbClr val="8C8E96"/>
                </a:solidFill>
                <a:ea typeface="Arial"/>
                <a:cs typeface="Arial"/>
                <a:sym typeface="Arial"/>
              </a:rPr>
              <a:t>|</a:t>
            </a:r>
            <a:endParaRPr sz="1200" kern="0">
              <a:solidFill>
                <a:srgbClr val="8C8E96"/>
              </a:solidFill>
              <a:ea typeface="Arial"/>
              <a:cs typeface="Arial"/>
              <a:sym typeface="Arial"/>
            </a:endParaRPr>
          </a:p>
        </p:txBody>
      </p:sp>
      <p:sp>
        <p:nvSpPr>
          <p:cNvPr id="150" name="Google Shape;150;p18"/>
          <p:cNvSpPr/>
          <p:nvPr/>
        </p:nvSpPr>
        <p:spPr>
          <a:xfrm>
            <a:off x="8232301" y="6290725"/>
            <a:ext cx="992579" cy="276999"/>
          </a:xfrm>
          <a:prstGeom prst="rect">
            <a:avLst/>
          </a:prstGeom>
          <a:noFill/>
          <a:ln>
            <a:noFill/>
          </a:ln>
        </p:spPr>
        <p:txBody>
          <a:bodyPr spcFirstLastPara="1" wrap="square" lIns="91425" tIns="45700" rIns="91425" bIns="45700" anchor="t" anchorCtr="0">
            <a:noAutofit/>
          </a:bodyPr>
          <a:lstStyle/>
          <a:p>
            <a:pPr>
              <a:buClr>
                <a:srgbClr val="000000"/>
              </a:buClr>
              <a:buSzPts val="1200"/>
              <a:buFont typeface="Arial"/>
              <a:buNone/>
            </a:pPr>
            <a:r>
              <a:rPr lang="en-US" sz="1200" kern="0">
                <a:solidFill>
                  <a:srgbClr val="8C8E96"/>
                </a:solidFill>
                <a:ea typeface="Arial"/>
                <a:cs typeface="Arial"/>
                <a:sym typeface="Arial"/>
              </a:rPr>
              <a:t>Confidential</a:t>
            </a:r>
            <a:endParaRPr sz="1200" kern="0">
              <a:solidFill>
                <a:srgbClr val="8C8E96"/>
              </a:solidFill>
              <a:ea typeface="Arial"/>
              <a:cs typeface="Arial"/>
              <a:sym typeface="Arial"/>
            </a:endParaRPr>
          </a:p>
        </p:txBody>
      </p:sp>
      <p:sp>
        <p:nvSpPr>
          <p:cNvPr id="151" name="Google Shape;151;p18"/>
          <p:cNvSpPr/>
          <p:nvPr/>
        </p:nvSpPr>
        <p:spPr>
          <a:xfrm>
            <a:off x="-1" y="0"/>
            <a:ext cx="12192000" cy="1176867"/>
          </a:xfrm>
          <a:prstGeom prst="rect">
            <a:avLst/>
          </a:prstGeom>
          <a:solidFill>
            <a:schemeClr val="accent1"/>
          </a:solidFill>
          <a:ln>
            <a:noFill/>
          </a:ln>
        </p:spPr>
        <p:txBody>
          <a:bodyPr spcFirstLastPara="1" wrap="square" lIns="91425" tIns="45700" rIns="91425" bIns="45700" anchor="ctr" anchorCtr="0">
            <a:noAutofit/>
          </a:bodyPr>
          <a:lstStyle/>
          <a:p>
            <a:pPr algn="ctr">
              <a:buClr>
                <a:srgbClr val="000000"/>
              </a:buClr>
              <a:buSzPts val="1800"/>
              <a:buFont typeface="Arial"/>
              <a:buNone/>
            </a:pPr>
            <a:endParaRPr kern="0">
              <a:solidFill>
                <a:srgbClr val="FFFFFF"/>
              </a:solidFill>
              <a:ea typeface="Arial"/>
              <a:cs typeface="Arial"/>
              <a:sym typeface="Arial"/>
            </a:endParaRPr>
          </a:p>
        </p:txBody>
      </p:sp>
      <p:cxnSp>
        <p:nvCxnSpPr>
          <p:cNvPr id="152" name="Google Shape;152;p18"/>
          <p:cNvCxnSpPr/>
          <p:nvPr/>
        </p:nvCxnSpPr>
        <p:spPr>
          <a:xfrm>
            <a:off x="609600" y="3429000"/>
            <a:ext cx="10972800" cy="16933"/>
          </a:xfrm>
          <a:prstGeom prst="straightConnector1">
            <a:avLst/>
          </a:prstGeom>
          <a:noFill/>
          <a:ln w="9525" cap="flat" cmpd="sng">
            <a:solidFill>
              <a:schemeClr val="accent4"/>
            </a:solidFill>
            <a:prstDash val="solid"/>
            <a:miter lim="800000"/>
            <a:headEnd type="none" w="sm" len="sm"/>
            <a:tailEnd type="none" w="sm" len="sm"/>
          </a:ln>
        </p:spPr>
      </p:cxnSp>
      <p:sp>
        <p:nvSpPr>
          <p:cNvPr id="153" name="Google Shape;153;p18"/>
          <p:cNvSpPr txBox="1">
            <a:spLocks noGrp="1"/>
          </p:cNvSpPr>
          <p:nvPr>
            <p:ph type="body" idx="2"/>
          </p:nvPr>
        </p:nvSpPr>
        <p:spPr>
          <a:xfrm>
            <a:off x="609598" y="2681022"/>
            <a:ext cx="10972799" cy="538162"/>
          </a:xfrm>
          <a:prstGeom prst="rect">
            <a:avLst/>
          </a:prstGeom>
          <a:noFill/>
          <a:ln>
            <a:noFill/>
          </a:ln>
        </p:spPr>
        <p:txBody>
          <a:bodyPr spcFirstLastPara="1" wrap="square" lIns="91425" tIns="45700" rIns="91425" bIns="45700" anchor="b" anchorCtr="0"/>
          <a:lstStyle>
            <a:lvl1pPr marL="457200" marR="0" lvl="0" indent="-228600" algn="ctr" rtl="0">
              <a:lnSpc>
                <a:spcPct val="90000"/>
              </a:lnSpc>
              <a:spcBef>
                <a:spcPts val="1000"/>
              </a:spcBef>
              <a:spcAft>
                <a:spcPts val="0"/>
              </a:spcAft>
              <a:buClr>
                <a:schemeClr val="accent1"/>
              </a:buClr>
              <a:buSzPts val="2400"/>
              <a:buFont typeface="Arial"/>
              <a:buNone/>
              <a:defRPr sz="2400" b="1" i="0" u="none" strike="noStrike" cap="none">
                <a:solidFill>
                  <a:schemeClr val="accent1"/>
                </a:solidFill>
                <a:latin typeface="Arial"/>
                <a:ea typeface="Arial"/>
                <a:cs typeface="Arial"/>
                <a:sym typeface="Arial"/>
              </a:defRPr>
            </a:lvl1pPr>
            <a:lvl2pPr marL="914400" marR="0" lvl="1" indent="-228600" algn="l" rtl="0">
              <a:lnSpc>
                <a:spcPct val="90000"/>
              </a:lnSpc>
              <a:spcBef>
                <a:spcPts val="500"/>
              </a:spcBef>
              <a:spcAft>
                <a:spcPts val="0"/>
              </a:spcAft>
              <a:buClr>
                <a:schemeClr val="dk1"/>
              </a:buClr>
              <a:buSzPts val="2000"/>
              <a:buFont typeface="Arial"/>
              <a:buNone/>
              <a:defRPr sz="2000" b="1" i="0" u="none" strike="noStrike" cap="none">
                <a:solidFill>
                  <a:schemeClr val="dk1"/>
                </a:solidFill>
                <a:latin typeface="Arial"/>
                <a:ea typeface="Arial"/>
                <a:cs typeface="Arial"/>
                <a:sym typeface="Arial"/>
              </a:defRPr>
            </a:lvl2pPr>
            <a:lvl3pPr marL="1371600" marR="0" lvl="2" indent="-228600" algn="l" rtl="0">
              <a:lnSpc>
                <a:spcPct val="90000"/>
              </a:lnSpc>
              <a:spcBef>
                <a:spcPts val="500"/>
              </a:spcBef>
              <a:spcAft>
                <a:spcPts val="0"/>
              </a:spcAft>
              <a:buClr>
                <a:schemeClr val="dk1"/>
              </a:buClr>
              <a:buSzPts val="1800"/>
              <a:buFont typeface="Arial"/>
              <a:buNone/>
              <a:defRPr sz="1800" b="1" i="0" u="none" strike="noStrike" cap="none">
                <a:solidFill>
                  <a:schemeClr val="dk1"/>
                </a:solidFill>
                <a:latin typeface="Arial"/>
                <a:ea typeface="Arial"/>
                <a:cs typeface="Arial"/>
                <a:sym typeface="Arial"/>
              </a:defRPr>
            </a:lvl3pPr>
            <a:lvl4pPr marL="1828800" marR="0" lvl="3"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4pPr>
            <a:lvl5pPr marL="2286000" marR="0" lvl="4"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5pPr>
            <a:lvl6pPr marL="2743200" marR="0" lvl="5"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6pPr>
            <a:lvl7pPr marL="3200400" marR="0" lvl="6"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7pPr>
            <a:lvl8pPr marL="3657600" marR="0" lvl="7"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8pPr>
            <a:lvl9pPr marL="4114800" marR="0" lvl="8"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9pPr>
          </a:lstStyle>
          <a:p>
            <a:endParaRPr/>
          </a:p>
        </p:txBody>
      </p:sp>
      <p:sp>
        <p:nvSpPr>
          <p:cNvPr id="154" name="Google Shape;154;p18"/>
          <p:cNvSpPr txBox="1">
            <a:spLocks noGrp="1"/>
          </p:cNvSpPr>
          <p:nvPr>
            <p:ph type="dt" idx="10"/>
          </p:nvPr>
        </p:nvSpPr>
        <p:spPr>
          <a:xfrm>
            <a:off x="6590824" y="6322866"/>
            <a:ext cx="1435036" cy="238804"/>
          </a:xfrm>
          <a:prstGeom prst="rect">
            <a:avLst/>
          </a:prstGeom>
          <a:noFill/>
          <a:ln>
            <a:noFill/>
          </a:ln>
        </p:spPr>
        <p:txBody>
          <a:bodyPr spcFirstLastPara="1" wrap="square" lIns="91425" tIns="45700" rIns="91425" bIns="45700" anchor="t" anchorCtr="0"/>
          <a:lstStyle>
            <a:lvl1pPr marR="0" lvl="0" algn="r"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kern="0">
              <a:solidFill>
                <a:srgbClr val="686D77"/>
              </a:solidFill>
            </a:endParaRPr>
          </a:p>
        </p:txBody>
      </p:sp>
      <p:sp>
        <p:nvSpPr>
          <p:cNvPr id="155" name="Google Shape;155;p18"/>
          <p:cNvSpPr txBox="1">
            <a:spLocks noGrp="1"/>
          </p:cNvSpPr>
          <p:nvPr>
            <p:ph type="sldNum" idx="12"/>
          </p:nvPr>
        </p:nvSpPr>
        <p:spPr>
          <a:xfrm>
            <a:off x="11319933" y="6327250"/>
            <a:ext cx="389474" cy="234420"/>
          </a:xfrm>
          <a:prstGeom prst="rect">
            <a:avLst/>
          </a:prstGeom>
          <a:noFill/>
          <a:ln>
            <a:noFill/>
          </a:ln>
        </p:spPr>
        <p:txBody>
          <a:bodyPr spcFirstLastPara="1" wrap="square" lIns="91425" tIns="45700" rIns="91425" bIns="45700" anchor="t" anchorCtr="0">
            <a:noAutofit/>
          </a:bodyPr>
          <a:lstStyle>
            <a:lvl1pPr marL="0" marR="0" lvl="0" indent="0" algn="l" rtl="0">
              <a:lnSpc>
                <a:spcPct val="100000"/>
              </a:lnSpc>
              <a:spcBef>
                <a:spcPts val="0"/>
              </a:spcBef>
              <a:spcAft>
                <a:spcPts val="0"/>
              </a:spcAft>
              <a:buClr>
                <a:srgbClr val="000000"/>
              </a:buClr>
              <a:buSzPts val="1200"/>
              <a:buFont typeface="Arial"/>
              <a:buNone/>
              <a:defRPr sz="1200" b="0" i="0" u="none" strike="noStrike" cap="none">
                <a:solidFill>
                  <a:srgbClr val="00DD54"/>
                </a:solidFill>
                <a:latin typeface="Arial"/>
                <a:ea typeface="Arial"/>
                <a:cs typeface="Arial"/>
                <a:sym typeface="Arial"/>
              </a:defRPr>
            </a:lvl1pPr>
            <a:lvl2pPr marL="0" marR="0" lvl="1" indent="0" algn="l" rtl="0">
              <a:lnSpc>
                <a:spcPct val="100000"/>
              </a:lnSpc>
              <a:spcBef>
                <a:spcPts val="0"/>
              </a:spcBef>
              <a:spcAft>
                <a:spcPts val="0"/>
              </a:spcAft>
              <a:buClr>
                <a:srgbClr val="000000"/>
              </a:buClr>
              <a:buSzPts val="1200"/>
              <a:buFont typeface="Arial"/>
              <a:buNone/>
              <a:defRPr sz="1200" b="0" i="0" u="none" strike="noStrike" cap="none">
                <a:solidFill>
                  <a:srgbClr val="00DD54"/>
                </a:solidFill>
                <a:latin typeface="Arial"/>
                <a:ea typeface="Arial"/>
                <a:cs typeface="Arial"/>
                <a:sym typeface="Arial"/>
              </a:defRPr>
            </a:lvl2pPr>
            <a:lvl3pPr marL="0" marR="0" lvl="2" indent="0" algn="l" rtl="0">
              <a:lnSpc>
                <a:spcPct val="100000"/>
              </a:lnSpc>
              <a:spcBef>
                <a:spcPts val="0"/>
              </a:spcBef>
              <a:spcAft>
                <a:spcPts val="0"/>
              </a:spcAft>
              <a:buClr>
                <a:srgbClr val="000000"/>
              </a:buClr>
              <a:buSzPts val="1200"/>
              <a:buFont typeface="Arial"/>
              <a:buNone/>
              <a:defRPr sz="1200" b="0" i="0" u="none" strike="noStrike" cap="none">
                <a:solidFill>
                  <a:srgbClr val="00DD54"/>
                </a:solidFill>
                <a:latin typeface="Arial"/>
                <a:ea typeface="Arial"/>
                <a:cs typeface="Arial"/>
                <a:sym typeface="Arial"/>
              </a:defRPr>
            </a:lvl3pPr>
            <a:lvl4pPr marL="0" marR="0" lvl="3" indent="0" algn="l" rtl="0">
              <a:lnSpc>
                <a:spcPct val="100000"/>
              </a:lnSpc>
              <a:spcBef>
                <a:spcPts val="0"/>
              </a:spcBef>
              <a:spcAft>
                <a:spcPts val="0"/>
              </a:spcAft>
              <a:buClr>
                <a:srgbClr val="000000"/>
              </a:buClr>
              <a:buSzPts val="1200"/>
              <a:buFont typeface="Arial"/>
              <a:buNone/>
              <a:defRPr sz="1200" b="0" i="0" u="none" strike="noStrike" cap="none">
                <a:solidFill>
                  <a:srgbClr val="00DD54"/>
                </a:solidFill>
                <a:latin typeface="Arial"/>
                <a:ea typeface="Arial"/>
                <a:cs typeface="Arial"/>
                <a:sym typeface="Arial"/>
              </a:defRPr>
            </a:lvl4pPr>
            <a:lvl5pPr marL="0" marR="0" lvl="4" indent="0" algn="l" rtl="0">
              <a:lnSpc>
                <a:spcPct val="100000"/>
              </a:lnSpc>
              <a:spcBef>
                <a:spcPts val="0"/>
              </a:spcBef>
              <a:spcAft>
                <a:spcPts val="0"/>
              </a:spcAft>
              <a:buClr>
                <a:srgbClr val="000000"/>
              </a:buClr>
              <a:buSzPts val="1200"/>
              <a:buFont typeface="Arial"/>
              <a:buNone/>
              <a:defRPr sz="1200" b="0" i="0" u="none" strike="noStrike" cap="none">
                <a:solidFill>
                  <a:srgbClr val="00DD54"/>
                </a:solidFill>
                <a:latin typeface="Arial"/>
                <a:ea typeface="Arial"/>
                <a:cs typeface="Arial"/>
                <a:sym typeface="Arial"/>
              </a:defRPr>
            </a:lvl5pPr>
            <a:lvl6pPr marL="0" marR="0" lvl="5" indent="0" algn="l" rtl="0">
              <a:lnSpc>
                <a:spcPct val="100000"/>
              </a:lnSpc>
              <a:spcBef>
                <a:spcPts val="0"/>
              </a:spcBef>
              <a:spcAft>
                <a:spcPts val="0"/>
              </a:spcAft>
              <a:buClr>
                <a:srgbClr val="000000"/>
              </a:buClr>
              <a:buSzPts val="1200"/>
              <a:buFont typeface="Arial"/>
              <a:buNone/>
              <a:defRPr sz="1200" b="0" i="0" u="none" strike="noStrike" cap="none">
                <a:solidFill>
                  <a:srgbClr val="00DD54"/>
                </a:solidFill>
                <a:latin typeface="Arial"/>
                <a:ea typeface="Arial"/>
                <a:cs typeface="Arial"/>
                <a:sym typeface="Arial"/>
              </a:defRPr>
            </a:lvl6pPr>
            <a:lvl7pPr marL="0" marR="0" lvl="6" indent="0" algn="l" rtl="0">
              <a:lnSpc>
                <a:spcPct val="100000"/>
              </a:lnSpc>
              <a:spcBef>
                <a:spcPts val="0"/>
              </a:spcBef>
              <a:spcAft>
                <a:spcPts val="0"/>
              </a:spcAft>
              <a:buClr>
                <a:srgbClr val="000000"/>
              </a:buClr>
              <a:buSzPts val="1200"/>
              <a:buFont typeface="Arial"/>
              <a:buNone/>
              <a:defRPr sz="1200" b="0" i="0" u="none" strike="noStrike" cap="none">
                <a:solidFill>
                  <a:srgbClr val="00DD54"/>
                </a:solidFill>
                <a:latin typeface="Arial"/>
                <a:ea typeface="Arial"/>
                <a:cs typeface="Arial"/>
                <a:sym typeface="Arial"/>
              </a:defRPr>
            </a:lvl7pPr>
            <a:lvl8pPr marL="0" marR="0" lvl="7" indent="0" algn="l" rtl="0">
              <a:lnSpc>
                <a:spcPct val="100000"/>
              </a:lnSpc>
              <a:spcBef>
                <a:spcPts val="0"/>
              </a:spcBef>
              <a:spcAft>
                <a:spcPts val="0"/>
              </a:spcAft>
              <a:buClr>
                <a:srgbClr val="000000"/>
              </a:buClr>
              <a:buSzPts val="1200"/>
              <a:buFont typeface="Arial"/>
              <a:buNone/>
              <a:defRPr sz="1200" b="0" i="0" u="none" strike="noStrike" cap="none">
                <a:solidFill>
                  <a:srgbClr val="00DD54"/>
                </a:solidFill>
                <a:latin typeface="Arial"/>
                <a:ea typeface="Arial"/>
                <a:cs typeface="Arial"/>
                <a:sym typeface="Arial"/>
              </a:defRPr>
            </a:lvl8pPr>
            <a:lvl9pPr marL="0" marR="0" lvl="8" indent="0" algn="l" rtl="0">
              <a:lnSpc>
                <a:spcPct val="100000"/>
              </a:lnSpc>
              <a:spcBef>
                <a:spcPts val="0"/>
              </a:spcBef>
              <a:spcAft>
                <a:spcPts val="0"/>
              </a:spcAft>
              <a:buClr>
                <a:srgbClr val="000000"/>
              </a:buClr>
              <a:buSzPts val="1200"/>
              <a:buFont typeface="Arial"/>
              <a:buNone/>
              <a:defRPr sz="1200" b="0" i="0" u="none" strike="noStrike" cap="none">
                <a:solidFill>
                  <a:srgbClr val="00DD54"/>
                </a:solidFill>
                <a:latin typeface="Arial"/>
                <a:ea typeface="Arial"/>
                <a:cs typeface="Arial"/>
                <a:sym typeface="Arial"/>
              </a:defRPr>
            </a:lvl9pPr>
          </a:lstStyle>
          <a:p>
            <a:fld id="{00000000-1234-1234-1234-123412341234}" type="slidenum">
              <a:rPr lang="en-US" kern="0"/>
              <a:pPr/>
              <a:t>‹#›</a:t>
            </a:fld>
            <a:endParaRPr kern="0"/>
          </a:p>
        </p:txBody>
      </p:sp>
      <p:sp>
        <p:nvSpPr>
          <p:cNvPr id="156" name="Google Shape;156;p18"/>
          <p:cNvSpPr txBox="1">
            <a:spLocks noGrp="1"/>
          </p:cNvSpPr>
          <p:nvPr>
            <p:ph type="title"/>
          </p:nvPr>
        </p:nvSpPr>
        <p:spPr>
          <a:xfrm>
            <a:off x="609600" y="-42095"/>
            <a:ext cx="10972800" cy="1325563"/>
          </a:xfrm>
          <a:prstGeom prst="rect">
            <a:avLst/>
          </a:prstGeom>
          <a:noFill/>
          <a:ln>
            <a:noFill/>
          </a:ln>
        </p:spPr>
        <p:txBody>
          <a:bodyPr spcFirstLastPara="1" wrap="square" lIns="91425" tIns="45700" rIns="91425" bIns="45700" anchor="ctr" anchorCtr="0"/>
          <a:lstStyle>
            <a:lvl1pPr marR="0" lvl="0" algn="l" rtl="0">
              <a:lnSpc>
                <a:spcPct val="90000"/>
              </a:lnSpc>
              <a:spcBef>
                <a:spcPts val="0"/>
              </a:spcBef>
              <a:spcAft>
                <a:spcPts val="0"/>
              </a:spcAft>
              <a:buClr>
                <a:schemeClr val="lt1"/>
              </a:buClr>
              <a:buSzPts val="3600"/>
              <a:buFont typeface="Arial"/>
              <a:buNone/>
              <a:defRPr sz="3600" b="0" i="0" u="none" strike="noStrike" cap="none">
                <a:solidFill>
                  <a:schemeClr val="lt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pic>
        <p:nvPicPr>
          <p:cNvPr id="157" name="Google Shape;157;p18"/>
          <p:cNvPicPr preferRelativeResize="0"/>
          <p:nvPr/>
        </p:nvPicPr>
        <p:blipFill rotWithShape="1">
          <a:blip r:embed="rId2">
            <a:alphaModFix/>
          </a:blip>
          <a:srcRect/>
          <a:stretch/>
        </p:blipFill>
        <p:spPr>
          <a:xfrm>
            <a:off x="420649" y="5817806"/>
            <a:ext cx="2112264" cy="1090995"/>
          </a:xfrm>
          <a:prstGeom prst="rect">
            <a:avLst/>
          </a:prstGeom>
          <a:noFill/>
          <a:ln>
            <a:noFill/>
          </a:ln>
        </p:spPr>
      </p:pic>
      <p:pic>
        <p:nvPicPr>
          <p:cNvPr id="158" name="Google Shape;158;p18"/>
          <p:cNvPicPr preferRelativeResize="0"/>
          <p:nvPr/>
        </p:nvPicPr>
        <p:blipFill rotWithShape="1">
          <a:blip r:embed="rId3">
            <a:alphaModFix/>
          </a:blip>
          <a:srcRect/>
          <a:stretch/>
        </p:blipFill>
        <p:spPr>
          <a:xfrm>
            <a:off x="5593080" y="1546847"/>
            <a:ext cx="1005840" cy="870797"/>
          </a:xfrm>
          <a:prstGeom prst="rect">
            <a:avLst/>
          </a:prstGeom>
          <a:noFill/>
          <a:ln>
            <a:noFill/>
          </a:ln>
        </p:spPr>
      </p:pic>
    </p:spTree>
    <p:extLst>
      <p:ext uri="{BB962C8B-B14F-4D97-AF65-F5344CB8AC3E}">
        <p14:creationId xmlns:p14="http://schemas.microsoft.com/office/powerpoint/2010/main" val="384470433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matchingName="Minimalist Header + Footer ">
  <p:cSld name="Minimalist Header + Footer ">
    <p:spTree>
      <p:nvGrpSpPr>
        <p:cNvPr id="1" name="Shape 159"/>
        <p:cNvGrpSpPr/>
        <p:nvPr/>
      </p:nvGrpSpPr>
      <p:grpSpPr>
        <a:xfrm>
          <a:off x="0" y="0"/>
          <a:ext cx="0" cy="0"/>
          <a:chOff x="0" y="0"/>
          <a:chExt cx="0" cy="0"/>
        </a:xfrm>
      </p:grpSpPr>
      <p:sp>
        <p:nvSpPr>
          <p:cNvPr id="160" name="Google Shape;160;p19"/>
          <p:cNvSpPr/>
          <p:nvPr/>
        </p:nvSpPr>
        <p:spPr>
          <a:xfrm>
            <a:off x="-2" y="5952066"/>
            <a:ext cx="12192000" cy="905933"/>
          </a:xfrm>
          <a:prstGeom prst="rect">
            <a:avLst/>
          </a:prstGeom>
          <a:solidFill>
            <a:schemeClr val="accent4"/>
          </a:solidFill>
          <a:ln>
            <a:noFill/>
          </a:ln>
        </p:spPr>
        <p:txBody>
          <a:bodyPr spcFirstLastPara="1" wrap="square" lIns="91425" tIns="45700" rIns="91425" bIns="45700" anchor="ctr" anchorCtr="0">
            <a:noAutofit/>
          </a:bodyPr>
          <a:lstStyle/>
          <a:p>
            <a:pPr algn="ctr">
              <a:buClr>
                <a:srgbClr val="000000"/>
              </a:buClr>
              <a:buSzPts val="1800"/>
              <a:buFont typeface="Arial"/>
              <a:buNone/>
            </a:pPr>
            <a:endParaRPr kern="0">
              <a:solidFill>
                <a:srgbClr val="FFFFFF"/>
              </a:solidFill>
              <a:ea typeface="Arial"/>
              <a:cs typeface="Arial"/>
              <a:sym typeface="Arial"/>
            </a:endParaRPr>
          </a:p>
        </p:txBody>
      </p:sp>
      <p:sp>
        <p:nvSpPr>
          <p:cNvPr id="161" name="Google Shape;161;p19"/>
          <p:cNvSpPr/>
          <p:nvPr/>
        </p:nvSpPr>
        <p:spPr>
          <a:xfrm>
            <a:off x="8030939" y="6286642"/>
            <a:ext cx="224742" cy="276999"/>
          </a:xfrm>
          <a:prstGeom prst="rect">
            <a:avLst/>
          </a:prstGeom>
          <a:noFill/>
          <a:ln>
            <a:noFill/>
          </a:ln>
        </p:spPr>
        <p:txBody>
          <a:bodyPr spcFirstLastPara="1" wrap="square" lIns="91425" tIns="45700" rIns="91425" bIns="45700" anchor="t" anchorCtr="0">
            <a:noAutofit/>
          </a:bodyPr>
          <a:lstStyle/>
          <a:p>
            <a:pPr>
              <a:buClr>
                <a:srgbClr val="000000"/>
              </a:buClr>
              <a:buSzPts val="1200"/>
              <a:buFont typeface="Arial"/>
              <a:buNone/>
            </a:pPr>
            <a:r>
              <a:rPr lang="en-US" sz="1200" kern="0">
                <a:solidFill>
                  <a:srgbClr val="8C8E96"/>
                </a:solidFill>
                <a:ea typeface="Arial"/>
                <a:cs typeface="Arial"/>
                <a:sym typeface="Arial"/>
              </a:rPr>
              <a:t>|</a:t>
            </a:r>
            <a:endParaRPr sz="1200" kern="0">
              <a:solidFill>
                <a:srgbClr val="8C8E96"/>
              </a:solidFill>
              <a:ea typeface="Arial"/>
              <a:cs typeface="Arial"/>
              <a:sym typeface="Arial"/>
            </a:endParaRPr>
          </a:p>
        </p:txBody>
      </p:sp>
      <p:sp>
        <p:nvSpPr>
          <p:cNvPr id="162" name="Google Shape;162;p19"/>
          <p:cNvSpPr/>
          <p:nvPr/>
        </p:nvSpPr>
        <p:spPr>
          <a:xfrm>
            <a:off x="8232301" y="6290725"/>
            <a:ext cx="992579" cy="276999"/>
          </a:xfrm>
          <a:prstGeom prst="rect">
            <a:avLst/>
          </a:prstGeom>
          <a:noFill/>
          <a:ln>
            <a:noFill/>
          </a:ln>
        </p:spPr>
        <p:txBody>
          <a:bodyPr spcFirstLastPara="1" wrap="square" lIns="91425" tIns="45700" rIns="91425" bIns="45700" anchor="t" anchorCtr="0">
            <a:noAutofit/>
          </a:bodyPr>
          <a:lstStyle/>
          <a:p>
            <a:pPr>
              <a:buClr>
                <a:srgbClr val="000000"/>
              </a:buClr>
              <a:buSzPts val="1200"/>
              <a:buFont typeface="Arial"/>
              <a:buNone/>
            </a:pPr>
            <a:r>
              <a:rPr lang="en-US" sz="1200" kern="0">
                <a:solidFill>
                  <a:srgbClr val="8C8E96"/>
                </a:solidFill>
                <a:ea typeface="Arial"/>
                <a:cs typeface="Arial"/>
                <a:sym typeface="Arial"/>
              </a:rPr>
              <a:t>Confidential</a:t>
            </a:r>
            <a:endParaRPr sz="1200" kern="0">
              <a:solidFill>
                <a:srgbClr val="8C8E96"/>
              </a:solidFill>
              <a:ea typeface="Arial"/>
              <a:cs typeface="Arial"/>
              <a:sym typeface="Arial"/>
            </a:endParaRPr>
          </a:p>
        </p:txBody>
      </p:sp>
      <p:sp>
        <p:nvSpPr>
          <p:cNvPr id="163" name="Google Shape;163;p19"/>
          <p:cNvSpPr txBox="1">
            <a:spLocks noGrp="1"/>
          </p:cNvSpPr>
          <p:nvPr>
            <p:ph type="body" idx="1"/>
          </p:nvPr>
        </p:nvSpPr>
        <p:spPr>
          <a:xfrm>
            <a:off x="609601" y="293422"/>
            <a:ext cx="10972799" cy="538162"/>
          </a:xfrm>
          <a:prstGeom prst="rect">
            <a:avLst/>
          </a:prstGeom>
          <a:noFill/>
          <a:ln>
            <a:noFill/>
          </a:ln>
        </p:spPr>
        <p:txBody>
          <a:bodyPr spcFirstLastPara="1" wrap="square" lIns="91425" tIns="45700" rIns="91425" bIns="45700" anchor="b" anchorCtr="0"/>
          <a:lstStyle>
            <a:lvl1pPr marL="457200" marR="0" lvl="0" indent="-228600" algn="l" rtl="0">
              <a:lnSpc>
                <a:spcPct val="90000"/>
              </a:lnSpc>
              <a:spcBef>
                <a:spcPts val="1000"/>
              </a:spcBef>
              <a:spcAft>
                <a:spcPts val="0"/>
              </a:spcAft>
              <a:buClr>
                <a:schemeClr val="accent1"/>
              </a:buClr>
              <a:buSzPts val="2800"/>
              <a:buFont typeface="Arial"/>
              <a:buNone/>
              <a:defRPr sz="2800" b="1" i="0" u="none" strike="noStrike" cap="none">
                <a:solidFill>
                  <a:schemeClr val="accent1"/>
                </a:solidFill>
                <a:latin typeface="Arial"/>
                <a:ea typeface="Arial"/>
                <a:cs typeface="Arial"/>
                <a:sym typeface="Arial"/>
              </a:defRPr>
            </a:lvl1pPr>
            <a:lvl2pPr marL="914400" marR="0" lvl="1" indent="-228600" algn="l" rtl="0">
              <a:lnSpc>
                <a:spcPct val="90000"/>
              </a:lnSpc>
              <a:spcBef>
                <a:spcPts val="500"/>
              </a:spcBef>
              <a:spcAft>
                <a:spcPts val="0"/>
              </a:spcAft>
              <a:buClr>
                <a:schemeClr val="dk1"/>
              </a:buClr>
              <a:buSzPts val="2000"/>
              <a:buFont typeface="Arial"/>
              <a:buNone/>
              <a:defRPr sz="2000" b="1" i="0" u="none" strike="noStrike" cap="none">
                <a:solidFill>
                  <a:schemeClr val="dk1"/>
                </a:solidFill>
                <a:latin typeface="Arial"/>
                <a:ea typeface="Arial"/>
                <a:cs typeface="Arial"/>
                <a:sym typeface="Arial"/>
              </a:defRPr>
            </a:lvl2pPr>
            <a:lvl3pPr marL="1371600" marR="0" lvl="2" indent="-228600" algn="l" rtl="0">
              <a:lnSpc>
                <a:spcPct val="90000"/>
              </a:lnSpc>
              <a:spcBef>
                <a:spcPts val="500"/>
              </a:spcBef>
              <a:spcAft>
                <a:spcPts val="0"/>
              </a:spcAft>
              <a:buClr>
                <a:schemeClr val="dk1"/>
              </a:buClr>
              <a:buSzPts val="1800"/>
              <a:buFont typeface="Arial"/>
              <a:buNone/>
              <a:defRPr sz="1800" b="1" i="0" u="none" strike="noStrike" cap="none">
                <a:solidFill>
                  <a:schemeClr val="dk1"/>
                </a:solidFill>
                <a:latin typeface="Arial"/>
                <a:ea typeface="Arial"/>
                <a:cs typeface="Arial"/>
                <a:sym typeface="Arial"/>
              </a:defRPr>
            </a:lvl3pPr>
            <a:lvl4pPr marL="1828800" marR="0" lvl="3"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4pPr>
            <a:lvl5pPr marL="2286000" marR="0" lvl="4"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5pPr>
            <a:lvl6pPr marL="2743200" marR="0" lvl="5"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6pPr>
            <a:lvl7pPr marL="3200400" marR="0" lvl="6"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7pPr>
            <a:lvl8pPr marL="3657600" marR="0" lvl="7"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8pPr>
            <a:lvl9pPr marL="4114800" marR="0" lvl="8"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9pPr>
          </a:lstStyle>
          <a:p>
            <a:endParaRPr/>
          </a:p>
        </p:txBody>
      </p:sp>
      <p:sp>
        <p:nvSpPr>
          <p:cNvPr id="164" name="Google Shape;164;p19"/>
          <p:cNvSpPr txBox="1">
            <a:spLocks noGrp="1"/>
          </p:cNvSpPr>
          <p:nvPr>
            <p:ph type="dt" idx="10"/>
          </p:nvPr>
        </p:nvSpPr>
        <p:spPr>
          <a:xfrm>
            <a:off x="6590824" y="6322866"/>
            <a:ext cx="1435036" cy="238804"/>
          </a:xfrm>
          <a:prstGeom prst="rect">
            <a:avLst/>
          </a:prstGeom>
          <a:noFill/>
          <a:ln>
            <a:noFill/>
          </a:ln>
        </p:spPr>
        <p:txBody>
          <a:bodyPr spcFirstLastPara="1" wrap="square" lIns="91425" tIns="45700" rIns="91425" bIns="45700" anchor="t" anchorCtr="0"/>
          <a:lstStyle>
            <a:lvl1pPr marR="0" lvl="0" algn="r"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kern="0">
              <a:solidFill>
                <a:srgbClr val="686D77"/>
              </a:solidFill>
            </a:endParaRPr>
          </a:p>
        </p:txBody>
      </p:sp>
      <p:sp>
        <p:nvSpPr>
          <p:cNvPr id="165" name="Google Shape;165;p19"/>
          <p:cNvSpPr txBox="1">
            <a:spLocks noGrp="1"/>
          </p:cNvSpPr>
          <p:nvPr>
            <p:ph type="sldNum" idx="12"/>
          </p:nvPr>
        </p:nvSpPr>
        <p:spPr>
          <a:xfrm>
            <a:off x="11319933" y="6327250"/>
            <a:ext cx="389474" cy="234420"/>
          </a:xfrm>
          <a:prstGeom prst="rect">
            <a:avLst/>
          </a:prstGeom>
          <a:noFill/>
          <a:ln>
            <a:noFill/>
          </a:ln>
        </p:spPr>
        <p:txBody>
          <a:bodyPr spcFirstLastPara="1" wrap="square" lIns="91425" tIns="45700" rIns="91425" bIns="45700" anchor="t" anchorCtr="0">
            <a:noAutofit/>
          </a:bodyPr>
          <a:lstStyle>
            <a:lvl1pPr marL="0" marR="0" lvl="0" indent="0" algn="l" rtl="0">
              <a:lnSpc>
                <a:spcPct val="100000"/>
              </a:lnSpc>
              <a:spcBef>
                <a:spcPts val="0"/>
              </a:spcBef>
              <a:spcAft>
                <a:spcPts val="0"/>
              </a:spcAft>
              <a:buClr>
                <a:srgbClr val="000000"/>
              </a:buClr>
              <a:buSzPts val="1200"/>
              <a:buFont typeface="Arial"/>
              <a:buNone/>
              <a:defRPr sz="1200" b="0" i="0" u="none" strike="noStrike" cap="none">
                <a:solidFill>
                  <a:srgbClr val="00DD54"/>
                </a:solidFill>
                <a:latin typeface="Arial"/>
                <a:ea typeface="Arial"/>
                <a:cs typeface="Arial"/>
                <a:sym typeface="Arial"/>
              </a:defRPr>
            </a:lvl1pPr>
            <a:lvl2pPr marL="0" marR="0" lvl="1" indent="0" algn="l" rtl="0">
              <a:lnSpc>
                <a:spcPct val="100000"/>
              </a:lnSpc>
              <a:spcBef>
                <a:spcPts val="0"/>
              </a:spcBef>
              <a:spcAft>
                <a:spcPts val="0"/>
              </a:spcAft>
              <a:buClr>
                <a:srgbClr val="000000"/>
              </a:buClr>
              <a:buSzPts val="1200"/>
              <a:buFont typeface="Arial"/>
              <a:buNone/>
              <a:defRPr sz="1200" b="0" i="0" u="none" strike="noStrike" cap="none">
                <a:solidFill>
                  <a:srgbClr val="00DD54"/>
                </a:solidFill>
                <a:latin typeface="Arial"/>
                <a:ea typeface="Arial"/>
                <a:cs typeface="Arial"/>
                <a:sym typeface="Arial"/>
              </a:defRPr>
            </a:lvl2pPr>
            <a:lvl3pPr marL="0" marR="0" lvl="2" indent="0" algn="l" rtl="0">
              <a:lnSpc>
                <a:spcPct val="100000"/>
              </a:lnSpc>
              <a:spcBef>
                <a:spcPts val="0"/>
              </a:spcBef>
              <a:spcAft>
                <a:spcPts val="0"/>
              </a:spcAft>
              <a:buClr>
                <a:srgbClr val="000000"/>
              </a:buClr>
              <a:buSzPts val="1200"/>
              <a:buFont typeface="Arial"/>
              <a:buNone/>
              <a:defRPr sz="1200" b="0" i="0" u="none" strike="noStrike" cap="none">
                <a:solidFill>
                  <a:srgbClr val="00DD54"/>
                </a:solidFill>
                <a:latin typeface="Arial"/>
                <a:ea typeface="Arial"/>
                <a:cs typeface="Arial"/>
                <a:sym typeface="Arial"/>
              </a:defRPr>
            </a:lvl3pPr>
            <a:lvl4pPr marL="0" marR="0" lvl="3" indent="0" algn="l" rtl="0">
              <a:lnSpc>
                <a:spcPct val="100000"/>
              </a:lnSpc>
              <a:spcBef>
                <a:spcPts val="0"/>
              </a:spcBef>
              <a:spcAft>
                <a:spcPts val="0"/>
              </a:spcAft>
              <a:buClr>
                <a:srgbClr val="000000"/>
              </a:buClr>
              <a:buSzPts val="1200"/>
              <a:buFont typeface="Arial"/>
              <a:buNone/>
              <a:defRPr sz="1200" b="0" i="0" u="none" strike="noStrike" cap="none">
                <a:solidFill>
                  <a:srgbClr val="00DD54"/>
                </a:solidFill>
                <a:latin typeface="Arial"/>
                <a:ea typeface="Arial"/>
                <a:cs typeface="Arial"/>
                <a:sym typeface="Arial"/>
              </a:defRPr>
            </a:lvl4pPr>
            <a:lvl5pPr marL="0" marR="0" lvl="4" indent="0" algn="l" rtl="0">
              <a:lnSpc>
                <a:spcPct val="100000"/>
              </a:lnSpc>
              <a:spcBef>
                <a:spcPts val="0"/>
              </a:spcBef>
              <a:spcAft>
                <a:spcPts val="0"/>
              </a:spcAft>
              <a:buClr>
                <a:srgbClr val="000000"/>
              </a:buClr>
              <a:buSzPts val="1200"/>
              <a:buFont typeface="Arial"/>
              <a:buNone/>
              <a:defRPr sz="1200" b="0" i="0" u="none" strike="noStrike" cap="none">
                <a:solidFill>
                  <a:srgbClr val="00DD54"/>
                </a:solidFill>
                <a:latin typeface="Arial"/>
                <a:ea typeface="Arial"/>
                <a:cs typeface="Arial"/>
                <a:sym typeface="Arial"/>
              </a:defRPr>
            </a:lvl5pPr>
            <a:lvl6pPr marL="0" marR="0" lvl="5" indent="0" algn="l" rtl="0">
              <a:lnSpc>
                <a:spcPct val="100000"/>
              </a:lnSpc>
              <a:spcBef>
                <a:spcPts val="0"/>
              </a:spcBef>
              <a:spcAft>
                <a:spcPts val="0"/>
              </a:spcAft>
              <a:buClr>
                <a:srgbClr val="000000"/>
              </a:buClr>
              <a:buSzPts val="1200"/>
              <a:buFont typeface="Arial"/>
              <a:buNone/>
              <a:defRPr sz="1200" b="0" i="0" u="none" strike="noStrike" cap="none">
                <a:solidFill>
                  <a:srgbClr val="00DD54"/>
                </a:solidFill>
                <a:latin typeface="Arial"/>
                <a:ea typeface="Arial"/>
                <a:cs typeface="Arial"/>
                <a:sym typeface="Arial"/>
              </a:defRPr>
            </a:lvl6pPr>
            <a:lvl7pPr marL="0" marR="0" lvl="6" indent="0" algn="l" rtl="0">
              <a:lnSpc>
                <a:spcPct val="100000"/>
              </a:lnSpc>
              <a:spcBef>
                <a:spcPts val="0"/>
              </a:spcBef>
              <a:spcAft>
                <a:spcPts val="0"/>
              </a:spcAft>
              <a:buClr>
                <a:srgbClr val="000000"/>
              </a:buClr>
              <a:buSzPts val="1200"/>
              <a:buFont typeface="Arial"/>
              <a:buNone/>
              <a:defRPr sz="1200" b="0" i="0" u="none" strike="noStrike" cap="none">
                <a:solidFill>
                  <a:srgbClr val="00DD54"/>
                </a:solidFill>
                <a:latin typeface="Arial"/>
                <a:ea typeface="Arial"/>
                <a:cs typeface="Arial"/>
                <a:sym typeface="Arial"/>
              </a:defRPr>
            </a:lvl7pPr>
            <a:lvl8pPr marL="0" marR="0" lvl="7" indent="0" algn="l" rtl="0">
              <a:lnSpc>
                <a:spcPct val="100000"/>
              </a:lnSpc>
              <a:spcBef>
                <a:spcPts val="0"/>
              </a:spcBef>
              <a:spcAft>
                <a:spcPts val="0"/>
              </a:spcAft>
              <a:buClr>
                <a:srgbClr val="000000"/>
              </a:buClr>
              <a:buSzPts val="1200"/>
              <a:buFont typeface="Arial"/>
              <a:buNone/>
              <a:defRPr sz="1200" b="0" i="0" u="none" strike="noStrike" cap="none">
                <a:solidFill>
                  <a:srgbClr val="00DD54"/>
                </a:solidFill>
                <a:latin typeface="Arial"/>
                <a:ea typeface="Arial"/>
                <a:cs typeface="Arial"/>
                <a:sym typeface="Arial"/>
              </a:defRPr>
            </a:lvl8pPr>
            <a:lvl9pPr marL="0" marR="0" lvl="8" indent="0" algn="l" rtl="0">
              <a:lnSpc>
                <a:spcPct val="100000"/>
              </a:lnSpc>
              <a:spcBef>
                <a:spcPts val="0"/>
              </a:spcBef>
              <a:spcAft>
                <a:spcPts val="0"/>
              </a:spcAft>
              <a:buClr>
                <a:srgbClr val="000000"/>
              </a:buClr>
              <a:buSzPts val="1200"/>
              <a:buFont typeface="Arial"/>
              <a:buNone/>
              <a:defRPr sz="1200" b="0" i="0" u="none" strike="noStrike" cap="none">
                <a:solidFill>
                  <a:srgbClr val="00DD54"/>
                </a:solidFill>
                <a:latin typeface="Arial"/>
                <a:ea typeface="Arial"/>
                <a:cs typeface="Arial"/>
                <a:sym typeface="Arial"/>
              </a:defRPr>
            </a:lvl9pPr>
          </a:lstStyle>
          <a:p>
            <a:fld id="{00000000-1234-1234-1234-123412341234}" type="slidenum">
              <a:rPr lang="en-US" kern="0"/>
              <a:pPr/>
              <a:t>‹#›</a:t>
            </a:fld>
            <a:endParaRPr kern="0"/>
          </a:p>
        </p:txBody>
      </p:sp>
      <p:pic>
        <p:nvPicPr>
          <p:cNvPr id="166" name="Google Shape;166;p19"/>
          <p:cNvPicPr preferRelativeResize="0"/>
          <p:nvPr/>
        </p:nvPicPr>
        <p:blipFill rotWithShape="1">
          <a:blip r:embed="rId2">
            <a:alphaModFix/>
          </a:blip>
          <a:srcRect/>
          <a:stretch/>
        </p:blipFill>
        <p:spPr>
          <a:xfrm>
            <a:off x="420649" y="5817806"/>
            <a:ext cx="2112264" cy="1090995"/>
          </a:xfrm>
          <a:prstGeom prst="rect">
            <a:avLst/>
          </a:prstGeom>
          <a:noFill/>
          <a:ln>
            <a:noFill/>
          </a:ln>
        </p:spPr>
      </p:pic>
    </p:spTree>
    <p:extLst>
      <p:ext uri="{BB962C8B-B14F-4D97-AF65-F5344CB8AC3E}">
        <p14:creationId xmlns:p14="http://schemas.microsoft.com/office/powerpoint/2010/main" val="340270865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matchingName="Title and Content">
  <p:cSld name="Title and Content">
    <p:spTree>
      <p:nvGrpSpPr>
        <p:cNvPr id="1" name="Shape 167"/>
        <p:cNvGrpSpPr/>
        <p:nvPr/>
      </p:nvGrpSpPr>
      <p:grpSpPr>
        <a:xfrm>
          <a:off x="0" y="0"/>
          <a:ext cx="0" cy="0"/>
          <a:chOff x="0" y="0"/>
          <a:chExt cx="0" cy="0"/>
        </a:xfrm>
      </p:grpSpPr>
      <p:sp>
        <p:nvSpPr>
          <p:cNvPr id="168" name="Google Shape;168;p20"/>
          <p:cNvSpPr/>
          <p:nvPr/>
        </p:nvSpPr>
        <p:spPr>
          <a:xfrm>
            <a:off x="-2" y="5952066"/>
            <a:ext cx="12192000" cy="905933"/>
          </a:xfrm>
          <a:prstGeom prst="rect">
            <a:avLst/>
          </a:prstGeom>
          <a:solidFill>
            <a:schemeClr val="accent4"/>
          </a:solidFill>
          <a:ln>
            <a:noFill/>
          </a:ln>
        </p:spPr>
        <p:txBody>
          <a:bodyPr spcFirstLastPara="1" wrap="square" lIns="91425" tIns="45700" rIns="91425" bIns="45700" anchor="ctr" anchorCtr="0">
            <a:noAutofit/>
          </a:bodyPr>
          <a:lstStyle/>
          <a:p>
            <a:pPr algn="ctr">
              <a:buClr>
                <a:srgbClr val="000000"/>
              </a:buClr>
              <a:buSzPts val="1800"/>
              <a:buFont typeface="Arial"/>
              <a:buNone/>
            </a:pPr>
            <a:endParaRPr kern="0">
              <a:solidFill>
                <a:srgbClr val="FFFFFF"/>
              </a:solidFill>
              <a:ea typeface="Arial"/>
              <a:cs typeface="Arial"/>
              <a:sym typeface="Arial"/>
            </a:endParaRPr>
          </a:p>
        </p:txBody>
      </p:sp>
      <p:sp>
        <p:nvSpPr>
          <p:cNvPr id="169" name="Google Shape;169;p20"/>
          <p:cNvSpPr txBox="1">
            <a:spLocks noGrp="1"/>
          </p:cNvSpPr>
          <p:nvPr>
            <p:ph type="body" idx="1"/>
          </p:nvPr>
        </p:nvSpPr>
        <p:spPr>
          <a:xfrm>
            <a:off x="609600" y="1577826"/>
            <a:ext cx="10972800" cy="4007466"/>
          </a:xfrm>
          <a:prstGeom prst="rect">
            <a:avLst/>
          </a:prstGeom>
          <a:noFill/>
          <a:ln>
            <a:noFill/>
          </a:ln>
        </p:spPr>
        <p:txBody>
          <a:bodyPr spcFirstLastPara="1" wrap="square" lIns="91425" tIns="45700" rIns="91425" bIns="45700" anchor="t" anchorCtr="0"/>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170" name="Google Shape;170;p20"/>
          <p:cNvSpPr/>
          <p:nvPr/>
        </p:nvSpPr>
        <p:spPr>
          <a:xfrm>
            <a:off x="8030939" y="6286642"/>
            <a:ext cx="224742" cy="276999"/>
          </a:xfrm>
          <a:prstGeom prst="rect">
            <a:avLst/>
          </a:prstGeom>
          <a:noFill/>
          <a:ln>
            <a:noFill/>
          </a:ln>
        </p:spPr>
        <p:txBody>
          <a:bodyPr spcFirstLastPara="1" wrap="square" lIns="91425" tIns="45700" rIns="91425" bIns="45700" anchor="t" anchorCtr="0">
            <a:noAutofit/>
          </a:bodyPr>
          <a:lstStyle/>
          <a:p>
            <a:pPr>
              <a:buClr>
                <a:srgbClr val="000000"/>
              </a:buClr>
              <a:buSzPts val="1200"/>
              <a:buFont typeface="Arial"/>
              <a:buNone/>
            </a:pPr>
            <a:r>
              <a:rPr lang="en-US" sz="1200" kern="0">
                <a:solidFill>
                  <a:srgbClr val="8C8E96"/>
                </a:solidFill>
                <a:ea typeface="Arial"/>
                <a:cs typeface="Arial"/>
                <a:sym typeface="Arial"/>
              </a:rPr>
              <a:t>|</a:t>
            </a:r>
            <a:endParaRPr sz="1200" kern="0">
              <a:solidFill>
                <a:srgbClr val="8C8E96"/>
              </a:solidFill>
              <a:ea typeface="Arial"/>
              <a:cs typeface="Arial"/>
              <a:sym typeface="Arial"/>
            </a:endParaRPr>
          </a:p>
        </p:txBody>
      </p:sp>
      <p:sp>
        <p:nvSpPr>
          <p:cNvPr id="171" name="Google Shape;171;p20"/>
          <p:cNvSpPr/>
          <p:nvPr/>
        </p:nvSpPr>
        <p:spPr>
          <a:xfrm>
            <a:off x="8232301" y="6290725"/>
            <a:ext cx="992579" cy="276999"/>
          </a:xfrm>
          <a:prstGeom prst="rect">
            <a:avLst/>
          </a:prstGeom>
          <a:noFill/>
          <a:ln>
            <a:noFill/>
          </a:ln>
        </p:spPr>
        <p:txBody>
          <a:bodyPr spcFirstLastPara="1" wrap="square" lIns="91425" tIns="45700" rIns="91425" bIns="45700" anchor="t" anchorCtr="0">
            <a:noAutofit/>
          </a:bodyPr>
          <a:lstStyle/>
          <a:p>
            <a:pPr>
              <a:buClr>
                <a:srgbClr val="000000"/>
              </a:buClr>
              <a:buSzPts val="1200"/>
              <a:buFont typeface="Arial"/>
              <a:buNone/>
            </a:pPr>
            <a:r>
              <a:rPr lang="en-US" sz="1200" kern="0">
                <a:solidFill>
                  <a:srgbClr val="8C8E96"/>
                </a:solidFill>
                <a:ea typeface="Arial"/>
                <a:cs typeface="Arial"/>
                <a:sym typeface="Arial"/>
              </a:rPr>
              <a:t>Confidential</a:t>
            </a:r>
            <a:endParaRPr sz="1200" kern="0">
              <a:solidFill>
                <a:srgbClr val="8C8E96"/>
              </a:solidFill>
              <a:ea typeface="Arial"/>
              <a:cs typeface="Arial"/>
              <a:sym typeface="Arial"/>
            </a:endParaRPr>
          </a:p>
        </p:txBody>
      </p:sp>
      <p:sp>
        <p:nvSpPr>
          <p:cNvPr id="172" name="Google Shape;172;p20"/>
          <p:cNvSpPr/>
          <p:nvPr/>
        </p:nvSpPr>
        <p:spPr>
          <a:xfrm>
            <a:off x="-1" y="0"/>
            <a:ext cx="12192000" cy="1176867"/>
          </a:xfrm>
          <a:prstGeom prst="rect">
            <a:avLst/>
          </a:prstGeom>
          <a:solidFill>
            <a:schemeClr val="accent1"/>
          </a:solidFill>
          <a:ln>
            <a:noFill/>
          </a:ln>
        </p:spPr>
        <p:txBody>
          <a:bodyPr spcFirstLastPara="1" wrap="square" lIns="91425" tIns="45700" rIns="91425" bIns="45700" anchor="ctr" anchorCtr="0">
            <a:noAutofit/>
          </a:bodyPr>
          <a:lstStyle/>
          <a:p>
            <a:pPr algn="ctr">
              <a:buClr>
                <a:srgbClr val="000000"/>
              </a:buClr>
              <a:buSzPts val="1800"/>
              <a:buFont typeface="Arial"/>
              <a:buNone/>
            </a:pPr>
            <a:endParaRPr kern="0">
              <a:solidFill>
                <a:srgbClr val="FFFFFF"/>
              </a:solidFill>
              <a:ea typeface="Arial"/>
              <a:cs typeface="Arial"/>
              <a:sym typeface="Arial"/>
            </a:endParaRPr>
          </a:p>
        </p:txBody>
      </p:sp>
      <p:sp>
        <p:nvSpPr>
          <p:cNvPr id="173" name="Google Shape;173;p20"/>
          <p:cNvSpPr txBox="1">
            <a:spLocks noGrp="1"/>
          </p:cNvSpPr>
          <p:nvPr>
            <p:ph type="title"/>
          </p:nvPr>
        </p:nvSpPr>
        <p:spPr>
          <a:xfrm>
            <a:off x="609600" y="-42095"/>
            <a:ext cx="10972800" cy="1325563"/>
          </a:xfrm>
          <a:prstGeom prst="rect">
            <a:avLst/>
          </a:prstGeom>
          <a:noFill/>
          <a:ln>
            <a:noFill/>
          </a:ln>
        </p:spPr>
        <p:txBody>
          <a:bodyPr spcFirstLastPara="1" wrap="square" lIns="91425" tIns="45700" rIns="91425" bIns="45700" anchor="ctr" anchorCtr="0"/>
          <a:lstStyle>
            <a:lvl1pPr marR="0" lvl="0" algn="l" rtl="0">
              <a:lnSpc>
                <a:spcPct val="90000"/>
              </a:lnSpc>
              <a:spcBef>
                <a:spcPts val="0"/>
              </a:spcBef>
              <a:spcAft>
                <a:spcPts val="0"/>
              </a:spcAft>
              <a:buClr>
                <a:schemeClr val="lt1"/>
              </a:buClr>
              <a:buSzPts val="3600"/>
              <a:buFont typeface="Arial"/>
              <a:buNone/>
              <a:defRPr sz="3600" b="0" i="0" u="none" strike="noStrike" cap="none">
                <a:solidFill>
                  <a:schemeClr val="lt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74" name="Google Shape;174;p20"/>
          <p:cNvSpPr txBox="1">
            <a:spLocks noGrp="1"/>
          </p:cNvSpPr>
          <p:nvPr>
            <p:ph type="dt" idx="10"/>
          </p:nvPr>
        </p:nvSpPr>
        <p:spPr>
          <a:xfrm>
            <a:off x="6590824" y="6322866"/>
            <a:ext cx="1435036" cy="238804"/>
          </a:xfrm>
          <a:prstGeom prst="rect">
            <a:avLst/>
          </a:prstGeom>
          <a:noFill/>
          <a:ln>
            <a:noFill/>
          </a:ln>
        </p:spPr>
        <p:txBody>
          <a:bodyPr spcFirstLastPara="1" wrap="square" lIns="91425" tIns="45700" rIns="91425" bIns="45700" anchor="t" anchorCtr="0"/>
          <a:lstStyle>
            <a:lvl1pPr marR="0" lvl="0" algn="r"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kern="0">
              <a:solidFill>
                <a:srgbClr val="686D77"/>
              </a:solidFill>
            </a:endParaRPr>
          </a:p>
        </p:txBody>
      </p:sp>
      <p:sp>
        <p:nvSpPr>
          <p:cNvPr id="175" name="Google Shape;175;p20"/>
          <p:cNvSpPr txBox="1">
            <a:spLocks noGrp="1"/>
          </p:cNvSpPr>
          <p:nvPr>
            <p:ph type="sldNum" idx="12"/>
          </p:nvPr>
        </p:nvSpPr>
        <p:spPr>
          <a:xfrm>
            <a:off x="11319933" y="6327250"/>
            <a:ext cx="389474" cy="234420"/>
          </a:xfrm>
          <a:prstGeom prst="rect">
            <a:avLst/>
          </a:prstGeom>
          <a:noFill/>
          <a:ln>
            <a:noFill/>
          </a:ln>
        </p:spPr>
        <p:txBody>
          <a:bodyPr spcFirstLastPara="1" wrap="square" lIns="91425" tIns="45700" rIns="91425" bIns="45700" anchor="t" anchorCtr="0">
            <a:noAutofit/>
          </a:bodyPr>
          <a:lstStyle>
            <a:lvl1pPr marL="0" marR="0" lvl="0" indent="0" algn="l" rtl="0">
              <a:lnSpc>
                <a:spcPct val="100000"/>
              </a:lnSpc>
              <a:spcBef>
                <a:spcPts val="0"/>
              </a:spcBef>
              <a:spcAft>
                <a:spcPts val="0"/>
              </a:spcAft>
              <a:buClr>
                <a:srgbClr val="000000"/>
              </a:buClr>
              <a:buSzPts val="1200"/>
              <a:buFont typeface="Arial"/>
              <a:buNone/>
              <a:defRPr sz="1200" b="0" i="0" u="none" strike="noStrike" cap="none">
                <a:solidFill>
                  <a:srgbClr val="00DD54"/>
                </a:solidFill>
                <a:latin typeface="Arial"/>
                <a:ea typeface="Arial"/>
                <a:cs typeface="Arial"/>
                <a:sym typeface="Arial"/>
              </a:defRPr>
            </a:lvl1pPr>
            <a:lvl2pPr marL="0" marR="0" lvl="1" indent="0" algn="l" rtl="0">
              <a:lnSpc>
                <a:spcPct val="100000"/>
              </a:lnSpc>
              <a:spcBef>
                <a:spcPts val="0"/>
              </a:spcBef>
              <a:spcAft>
                <a:spcPts val="0"/>
              </a:spcAft>
              <a:buClr>
                <a:srgbClr val="000000"/>
              </a:buClr>
              <a:buSzPts val="1200"/>
              <a:buFont typeface="Arial"/>
              <a:buNone/>
              <a:defRPr sz="1200" b="0" i="0" u="none" strike="noStrike" cap="none">
                <a:solidFill>
                  <a:srgbClr val="00DD54"/>
                </a:solidFill>
                <a:latin typeface="Arial"/>
                <a:ea typeface="Arial"/>
                <a:cs typeface="Arial"/>
                <a:sym typeface="Arial"/>
              </a:defRPr>
            </a:lvl2pPr>
            <a:lvl3pPr marL="0" marR="0" lvl="2" indent="0" algn="l" rtl="0">
              <a:lnSpc>
                <a:spcPct val="100000"/>
              </a:lnSpc>
              <a:spcBef>
                <a:spcPts val="0"/>
              </a:spcBef>
              <a:spcAft>
                <a:spcPts val="0"/>
              </a:spcAft>
              <a:buClr>
                <a:srgbClr val="000000"/>
              </a:buClr>
              <a:buSzPts val="1200"/>
              <a:buFont typeface="Arial"/>
              <a:buNone/>
              <a:defRPr sz="1200" b="0" i="0" u="none" strike="noStrike" cap="none">
                <a:solidFill>
                  <a:srgbClr val="00DD54"/>
                </a:solidFill>
                <a:latin typeface="Arial"/>
                <a:ea typeface="Arial"/>
                <a:cs typeface="Arial"/>
                <a:sym typeface="Arial"/>
              </a:defRPr>
            </a:lvl3pPr>
            <a:lvl4pPr marL="0" marR="0" lvl="3" indent="0" algn="l" rtl="0">
              <a:lnSpc>
                <a:spcPct val="100000"/>
              </a:lnSpc>
              <a:spcBef>
                <a:spcPts val="0"/>
              </a:spcBef>
              <a:spcAft>
                <a:spcPts val="0"/>
              </a:spcAft>
              <a:buClr>
                <a:srgbClr val="000000"/>
              </a:buClr>
              <a:buSzPts val="1200"/>
              <a:buFont typeface="Arial"/>
              <a:buNone/>
              <a:defRPr sz="1200" b="0" i="0" u="none" strike="noStrike" cap="none">
                <a:solidFill>
                  <a:srgbClr val="00DD54"/>
                </a:solidFill>
                <a:latin typeface="Arial"/>
                <a:ea typeface="Arial"/>
                <a:cs typeface="Arial"/>
                <a:sym typeface="Arial"/>
              </a:defRPr>
            </a:lvl4pPr>
            <a:lvl5pPr marL="0" marR="0" lvl="4" indent="0" algn="l" rtl="0">
              <a:lnSpc>
                <a:spcPct val="100000"/>
              </a:lnSpc>
              <a:spcBef>
                <a:spcPts val="0"/>
              </a:spcBef>
              <a:spcAft>
                <a:spcPts val="0"/>
              </a:spcAft>
              <a:buClr>
                <a:srgbClr val="000000"/>
              </a:buClr>
              <a:buSzPts val="1200"/>
              <a:buFont typeface="Arial"/>
              <a:buNone/>
              <a:defRPr sz="1200" b="0" i="0" u="none" strike="noStrike" cap="none">
                <a:solidFill>
                  <a:srgbClr val="00DD54"/>
                </a:solidFill>
                <a:latin typeface="Arial"/>
                <a:ea typeface="Arial"/>
                <a:cs typeface="Arial"/>
                <a:sym typeface="Arial"/>
              </a:defRPr>
            </a:lvl5pPr>
            <a:lvl6pPr marL="0" marR="0" lvl="5" indent="0" algn="l" rtl="0">
              <a:lnSpc>
                <a:spcPct val="100000"/>
              </a:lnSpc>
              <a:spcBef>
                <a:spcPts val="0"/>
              </a:spcBef>
              <a:spcAft>
                <a:spcPts val="0"/>
              </a:spcAft>
              <a:buClr>
                <a:srgbClr val="000000"/>
              </a:buClr>
              <a:buSzPts val="1200"/>
              <a:buFont typeface="Arial"/>
              <a:buNone/>
              <a:defRPr sz="1200" b="0" i="0" u="none" strike="noStrike" cap="none">
                <a:solidFill>
                  <a:srgbClr val="00DD54"/>
                </a:solidFill>
                <a:latin typeface="Arial"/>
                <a:ea typeface="Arial"/>
                <a:cs typeface="Arial"/>
                <a:sym typeface="Arial"/>
              </a:defRPr>
            </a:lvl6pPr>
            <a:lvl7pPr marL="0" marR="0" lvl="6" indent="0" algn="l" rtl="0">
              <a:lnSpc>
                <a:spcPct val="100000"/>
              </a:lnSpc>
              <a:spcBef>
                <a:spcPts val="0"/>
              </a:spcBef>
              <a:spcAft>
                <a:spcPts val="0"/>
              </a:spcAft>
              <a:buClr>
                <a:srgbClr val="000000"/>
              </a:buClr>
              <a:buSzPts val="1200"/>
              <a:buFont typeface="Arial"/>
              <a:buNone/>
              <a:defRPr sz="1200" b="0" i="0" u="none" strike="noStrike" cap="none">
                <a:solidFill>
                  <a:srgbClr val="00DD54"/>
                </a:solidFill>
                <a:latin typeface="Arial"/>
                <a:ea typeface="Arial"/>
                <a:cs typeface="Arial"/>
                <a:sym typeface="Arial"/>
              </a:defRPr>
            </a:lvl7pPr>
            <a:lvl8pPr marL="0" marR="0" lvl="7" indent="0" algn="l" rtl="0">
              <a:lnSpc>
                <a:spcPct val="100000"/>
              </a:lnSpc>
              <a:spcBef>
                <a:spcPts val="0"/>
              </a:spcBef>
              <a:spcAft>
                <a:spcPts val="0"/>
              </a:spcAft>
              <a:buClr>
                <a:srgbClr val="000000"/>
              </a:buClr>
              <a:buSzPts val="1200"/>
              <a:buFont typeface="Arial"/>
              <a:buNone/>
              <a:defRPr sz="1200" b="0" i="0" u="none" strike="noStrike" cap="none">
                <a:solidFill>
                  <a:srgbClr val="00DD54"/>
                </a:solidFill>
                <a:latin typeface="Arial"/>
                <a:ea typeface="Arial"/>
                <a:cs typeface="Arial"/>
                <a:sym typeface="Arial"/>
              </a:defRPr>
            </a:lvl8pPr>
            <a:lvl9pPr marL="0" marR="0" lvl="8" indent="0" algn="l" rtl="0">
              <a:lnSpc>
                <a:spcPct val="100000"/>
              </a:lnSpc>
              <a:spcBef>
                <a:spcPts val="0"/>
              </a:spcBef>
              <a:spcAft>
                <a:spcPts val="0"/>
              </a:spcAft>
              <a:buClr>
                <a:srgbClr val="000000"/>
              </a:buClr>
              <a:buSzPts val="1200"/>
              <a:buFont typeface="Arial"/>
              <a:buNone/>
              <a:defRPr sz="1200" b="0" i="0" u="none" strike="noStrike" cap="none">
                <a:solidFill>
                  <a:srgbClr val="00DD54"/>
                </a:solidFill>
                <a:latin typeface="Arial"/>
                <a:ea typeface="Arial"/>
                <a:cs typeface="Arial"/>
                <a:sym typeface="Arial"/>
              </a:defRPr>
            </a:lvl9pPr>
          </a:lstStyle>
          <a:p>
            <a:fld id="{00000000-1234-1234-1234-123412341234}" type="slidenum">
              <a:rPr lang="en-US" kern="0"/>
              <a:pPr/>
              <a:t>‹#›</a:t>
            </a:fld>
            <a:endParaRPr kern="0"/>
          </a:p>
        </p:txBody>
      </p:sp>
      <p:pic>
        <p:nvPicPr>
          <p:cNvPr id="176" name="Google Shape;176;p20"/>
          <p:cNvPicPr preferRelativeResize="0"/>
          <p:nvPr/>
        </p:nvPicPr>
        <p:blipFill rotWithShape="1">
          <a:blip r:embed="rId2">
            <a:alphaModFix/>
          </a:blip>
          <a:srcRect/>
          <a:stretch/>
        </p:blipFill>
        <p:spPr>
          <a:xfrm>
            <a:off x="420649" y="5817806"/>
            <a:ext cx="2112264" cy="1090995"/>
          </a:xfrm>
          <a:prstGeom prst="rect">
            <a:avLst/>
          </a:prstGeom>
          <a:noFill/>
          <a:ln>
            <a:noFill/>
          </a:ln>
        </p:spPr>
      </p:pic>
    </p:spTree>
    <p:extLst>
      <p:ext uri="{BB962C8B-B14F-4D97-AF65-F5344CB8AC3E}">
        <p14:creationId xmlns:p14="http://schemas.microsoft.com/office/powerpoint/2010/main" val="147309174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matchingName="Two Content">
  <p:cSld name="Two Content">
    <p:spTree>
      <p:nvGrpSpPr>
        <p:cNvPr id="1" name="Shape 177"/>
        <p:cNvGrpSpPr/>
        <p:nvPr/>
      </p:nvGrpSpPr>
      <p:grpSpPr>
        <a:xfrm>
          <a:off x="0" y="0"/>
          <a:ext cx="0" cy="0"/>
          <a:chOff x="0" y="0"/>
          <a:chExt cx="0" cy="0"/>
        </a:xfrm>
      </p:grpSpPr>
      <p:sp>
        <p:nvSpPr>
          <p:cNvPr id="178" name="Google Shape;178;p21"/>
          <p:cNvSpPr/>
          <p:nvPr/>
        </p:nvSpPr>
        <p:spPr>
          <a:xfrm>
            <a:off x="-2" y="5952066"/>
            <a:ext cx="12192000" cy="905933"/>
          </a:xfrm>
          <a:prstGeom prst="rect">
            <a:avLst/>
          </a:prstGeom>
          <a:solidFill>
            <a:schemeClr val="accent4"/>
          </a:solidFill>
          <a:ln>
            <a:noFill/>
          </a:ln>
        </p:spPr>
        <p:txBody>
          <a:bodyPr spcFirstLastPara="1" wrap="square" lIns="91425" tIns="45700" rIns="91425" bIns="45700" anchor="ctr" anchorCtr="0">
            <a:noAutofit/>
          </a:bodyPr>
          <a:lstStyle/>
          <a:p>
            <a:pPr algn="ctr">
              <a:buClr>
                <a:srgbClr val="000000"/>
              </a:buClr>
              <a:buSzPts val="1800"/>
              <a:buFont typeface="Arial"/>
              <a:buNone/>
            </a:pPr>
            <a:endParaRPr kern="0">
              <a:solidFill>
                <a:srgbClr val="FFFFFF"/>
              </a:solidFill>
              <a:ea typeface="Arial"/>
              <a:cs typeface="Arial"/>
              <a:sym typeface="Arial"/>
            </a:endParaRPr>
          </a:p>
        </p:txBody>
      </p:sp>
      <p:sp>
        <p:nvSpPr>
          <p:cNvPr id="179" name="Google Shape;179;p21"/>
          <p:cNvSpPr txBox="1">
            <a:spLocks noGrp="1"/>
          </p:cNvSpPr>
          <p:nvPr>
            <p:ph type="body" idx="1"/>
          </p:nvPr>
        </p:nvSpPr>
        <p:spPr>
          <a:xfrm>
            <a:off x="609600" y="1562626"/>
            <a:ext cx="5274733" cy="4025374"/>
          </a:xfrm>
          <a:prstGeom prst="rect">
            <a:avLst/>
          </a:prstGeom>
          <a:noFill/>
          <a:ln>
            <a:noFill/>
          </a:ln>
        </p:spPr>
        <p:txBody>
          <a:bodyPr spcFirstLastPara="1" wrap="square" lIns="91425" tIns="45700" rIns="91425" bIns="45700" anchor="t" anchorCtr="0"/>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180" name="Google Shape;180;p21"/>
          <p:cNvSpPr txBox="1">
            <a:spLocks noGrp="1"/>
          </p:cNvSpPr>
          <p:nvPr>
            <p:ph type="body" idx="2"/>
          </p:nvPr>
        </p:nvSpPr>
        <p:spPr>
          <a:xfrm>
            <a:off x="6341533" y="1562626"/>
            <a:ext cx="5257799" cy="4025373"/>
          </a:xfrm>
          <a:prstGeom prst="rect">
            <a:avLst/>
          </a:prstGeom>
          <a:noFill/>
          <a:ln>
            <a:noFill/>
          </a:ln>
        </p:spPr>
        <p:txBody>
          <a:bodyPr spcFirstLastPara="1" wrap="square" lIns="91425" tIns="45700" rIns="91425" bIns="45700" anchor="t" anchorCtr="0"/>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181" name="Google Shape;181;p21"/>
          <p:cNvSpPr/>
          <p:nvPr/>
        </p:nvSpPr>
        <p:spPr>
          <a:xfrm>
            <a:off x="-1" y="0"/>
            <a:ext cx="12192000" cy="1176867"/>
          </a:xfrm>
          <a:prstGeom prst="rect">
            <a:avLst/>
          </a:prstGeom>
          <a:solidFill>
            <a:schemeClr val="accent1"/>
          </a:solidFill>
          <a:ln>
            <a:noFill/>
          </a:ln>
        </p:spPr>
        <p:txBody>
          <a:bodyPr spcFirstLastPara="1" wrap="square" lIns="91425" tIns="45700" rIns="91425" bIns="45700" anchor="ctr" anchorCtr="0">
            <a:noAutofit/>
          </a:bodyPr>
          <a:lstStyle/>
          <a:p>
            <a:pPr algn="ctr">
              <a:buClr>
                <a:srgbClr val="000000"/>
              </a:buClr>
              <a:buSzPts val="1800"/>
              <a:buFont typeface="Arial"/>
              <a:buNone/>
            </a:pPr>
            <a:endParaRPr kern="0">
              <a:solidFill>
                <a:srgbClr val="FFFFFF"/>
              </a:solidFill>
              <a:ea typeface="Arial"/>
              <a:cs typeface="Arial"/>
              <a:sym typeface="Arial"/>
            </a:endParaRPr>
          </a:p>
        </p:txBody>
      </p:sp>
      <p:sp>
        <p:nvSpPr>
          <p:cNvPr id="182" name="Google Shape;182;p21"/>
          <p:cNvSpPr/>
          <p:nvPr/>
        </p:nvSpPr>
        <p:spPr>
          <a:xfrm>
            <a:off x="8030939" y="6286642"/>
            <a:ext cx="224742" cy="276999"/>
          </a:xfrm>
          <a:prstGeom prst="rect">
            <a:avLst/>
          </a:prstGeom>
          <a:noFill/>
          <a:ln>
            <a:noFill/>
          </a:ln>
        </p:spPr>
        <p:txBody>
          <a:bodyPr spcFirstLastPara="1" wrap="square" lIns="91425" tIns="45700" rIns="91425" bIns="45700" anchor="t" anchorCtr="0">
            <a:noAutofit/>
          </a:bodyPr>
          <a:lstStyle/>
          <a:p>
            <a:pPr>
              <a:buClr>
                <a:srgbClr val="000000"/>
              </a:buClr>
              <a:buSzPts val="1200"/>
              <a:buFont typeface="Arial"/>
              <a:buNone/>
            </a:pPr>
            <a:r>
              <a:rPr lang="en-US" sz="1200" kern="0">
                <a:solidFill>
                  <a:srgbClr val="8C8E96"/>
                </a:solidFill>
                <a:ea typeface="Arial"/>
                <a:cs typeface="Arial"/>
                <a:sym typeface="Arial"/>
              </a:rPr>
              <a:t>|</a:t>
            </a:r>
            <a:endParaRPr sz="1200" kern="0">
              <a:solidFill>
                <a:srgbClr val="8C8E96"/>
              </a:solidFill>
              <a:ea typeface="Arial"/>
              <a:cs typeface="Arial"/>
              <a:sym typeface="Arial"/>
            </a:endParaRPr>
          </a:p>
        </p:txBody>
      </p:sp>
      <p:sp>
        <p:nvSpPr>
          <p:cNvPr id="183" name="Google Shape;183;p21"/>
          <p:cNvSpPr/>
          <p:nvPr/>
        </p:nvSpPr>
        <p:spPr>
          <a:xfrm>
            <a:off x="8232301" y="6290725"/>
            <a:ext cx="992579" cy="276999"/>
          </a:xfrm>
          <a:prstGeom prst="rect">
            <a:avLst/>
          </a:prstGeom>
          <a:noFill/>
          <a:ln>
            <a:noFill/>
          </a:ln>
        </p:spPr>
        <p:txBody>
          <a:bodyPr spcFirstLastPara="1" wrap="square" lIns="91425" tIns="45700" rIns="91425" bIns="45700" anchor="t" anchorCtr="0">
            <a:noAutofit/>
          </a:bodyPr>
          <a:lstStyle/>
          <a:p>
            <a:pPr>
              <a:buClr>
                <a:srgbClr val="000000"/>
              </a:buClr>
              <a:buSzPts val="1200"/>
              <a:buFont typeface="Arial"/>
              <a:buNone/>
            </a:pPr>
            <a:r>
              <a:rPr lang="en-US" sz="1200" kern="0">
                <a:solidFill>
                  <a:srgbClr val="8C8E96"/>
                </a:solidFill>
                <a:ea typeface="Arial"/>
                <a:cs typeface="Arial"/>
                <a:sym typeface="Arial"/>
              </a:rPr>
              <a:t>Confidential</a:t>
            </a:r>
            <a:endParaRPr sz="1200" kern="0">
              <a:solidFill>
                <a:srgbClr val="8C8E96"/>
              </a:solidFill>
              <a:ea typeface="Arial"/>
              <a:cs typeface="Arial"/>
              <a:sym typeface="Arial"/>
            </a:endParaRPr>
          </a:p>
        </p:txBody>
      </p:sp>
      <p:sp>
        <p:nvSpPr>
          <p:cNvPr id="184" name="Google Shape;184;p21"/>
          <p:cNvSpPr txBox="1">
            <a:spLocks noGrp="1"/>
          </p:cNvSpPr>
          <p:nvPr>
            <p:ph type="dt" idx="10"/>
          </p:nvPr>
        </p:nvSpPr>
        <p:spPr>
          <a:xfrm>
            <a:off x="6590824" y="6322866"/>
            <a:ext cx="1435036" cy="238804"/>
          </a:xfrm>
          <a:prstGeom prst="rect">
            <a:avLst/>
          </a:prstGeom>
          <a:noFill/>
          <a:ln>
            <a:noFill/>
          </a:ln>
        </p:spPr>
        <p:txBody>
          <a:bodyPr spcFirstLastPara="1" wrap="square" lIns="91425" tIns="45700" rIns="91425" bIns="45700" anchor="t" anchorCtr="0"/>
          <a:lstStyle>
            <a:lvl1pPr marR="0" lvl="0" algn="r"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kern="0">
              <a:solidFill>
                <a:srgbClr val="686D77"/>
              </a:solidFill>
            </a:endParaRPr>
          </a:p>
        </p:txBody>
      </p:sp>
      <p:sp>
        <p:nvSpPr>
          <p:cNvPr id="185" name="Google Shape;185;p21"/>
          <p:cNvSpPr txBox="1">
            <a:spLocks noGrp="1"/>
          </p:cNvSpPr>
          <p:nvPr>
            <p:ph type="sldNum" idx="12"/>
          </p:nvPr>
        </p:nvSpPr>
        <p:spPr>
          <a:xfrm>
            <a:off x="11319933" y="6327250"/>
            <a:ext cx="389474" cy="234420"/>
          </a:xfrm>
          <a:prstGeom prst="rect">
            <a:avLst/>
          </a:prstGeom>
          <a:noFill/>
          <a:ln>
            <a:noFill/>
          </a:ln>
        </p:spPr>
        <p:txBody>
          <a:bodyPr spcFirstLastPara="1" wrap="square" lIns="91425" tIns="45700" rIns="91425" bIns="45700" anchor="t" anchorCtr="0">
            <a:noAutofit/>
          </a:bodyPr>
          <a:lstStyle>
            <a:lvl1pPr marL="0" marR="0" lvl="0" indent="0" algn="l" rtl="0">
              <a:lnSpc>
                <a:spcPct val="100000"/>
              </a:lnSpc>
              <a:spcBef>
                <a:spcPts val="0"/>
              </a:spcBef>
              <a:spcAft>
                <a:spcPts val="0"/>
              </a:spcAft>
              <a:buClr>
                <a:srgbClr val="000000"/>
              </a:buClr>
              <a:buSzPts val="1200"/>
              <a:buFont typeface="Arial"/>
              <a:buNone/>
              <a:defRPr sz="1200" b="0" i="0" u="none" strike="noStrike" cap="none">
                <a:solidFill>
                  <a:srgbClr val="00DD54"/>
                </a:solidFill>
                <a:latin typeface="Arial"/>
                <a:ea typeface="Arial"/>
                <a:cs typeface="Arial"/>
                <a:sym typeface="Arial"/>
              </a:defRPr>
            </a:lvl1pPr>
            <a:lvl2pPr marL="0" marR="0" lvl="1" indent="0" algn="l" rtl="0">
              <a:lnSpc>
                <a:spcPct val="100000"/>
              </a:lnSpc>
              <a:spcBef>
                <a:spcPts val="0"/>
              </a:spcBef>
              <a:spcAft>
                <a:spcPts val="0"/>
              </a:spcAft>
              <a:buClr>
                <a:srgbClr val="000000"/>
              </a:buClr>
              <a:buSzPts val="1200"/>
              <a:buFont typeface="Arial"/>
              <a:buNone/>
              <a:defRPr sz="1200" b="0" i="0" u="none" strike="noStrike" cap="none">
                <a:solidFill>
                  <a:srgbClr val="00DD54"/>
                </a:solidFill>
                <a:latin typeface="Arial"/>
                <a:ea typeface="Arial"/>
                <a:cs typeface="Arial"/>
                <a:sym typeface="Arial"/>
              </a:defRPr>
            </a:lvl2pPr>
            <a:lvl3pPr marL="0" marR="0" lvl="2" indent="0" algn="l" rtl="0">
              <a:lnSpc>
                <a:spcPct val="100000"/>
              </a:lnSpc>
              <a:spcBef>
                <a:spcPts val="0"/>
              </a:spcBef>
              <a:spcAft>
                <a:spcPts val="0"/>
              </a:spcAft>
              <a:buClr>
                <a:srgbClr val="000000"/>
              </a:buClr>
              <a:buSzPts val="1200"/>
              <a:buFont typeface="Arial"/>
              <a:buNone/>
              <a:defRPr sz="1200" b="0" i="0" u="none" strike="noStrike" cap="none">
                <a:solidFill>
                  <a:srgbClr val="00DD54"/>
                </a:solidFill>
                <a:latin typeface="Arial"/>
                <a:ea typeface="Arial"/>
                <a:cs typeface="Arial"/>
                <a:sym typeface="Arial"/>
              </a:defRPr>
            </a:lvl3pPr>
            <a:lvl4pPr marL="0" marR="0" lvl="3" indent="0" algn="l" rtl="0">
              <a:lnSpc>
                <a:spcPct val="100000"/>
              </a:lnSpc>
              <a:spcBef>
                <a:spcPts val="0"/>
              </a:spcBef>
              <a:spcAft>
                <a:spcPts val="0"/>
              </a:spcAft>
              <a:buClr>
                <a:srgbClr val="000000"/>
              </a:buClr>
              <a:buSzPts val="1200"/>
              <a:buFont typeface="Arial"/>
              <a:buNone/>
              <a:defRPr sz="1200" b="0" i="0" u="none" strike="noStrike" cap="none">
                <a:solidFill>
                  <a:srgbClr val="00DD54"/>
                </a:solidFill>
                <a:latin typeface="Arial"/>
                <a:ea typeface="Arial"/>
                <a:cs typeface="Arial"/>
                <a:sym typeface="Arial"/>
              </a:defRPr>
            </a:lvl4pPr>
            <a:lvl5pPr marL="0" marR="0" lvl="4" indent="0" algn="l" rtl="0">
              <a:lnSpc>
                <a:spcPct val="100000"/>
              </a:lnSpc>
              <a:spcBef>
                <a:spcPts val="0"/>
              </a:spcBef>
              <a:spcAft>
                <a:spcPts val="0"/>
              </a:spcAft>
              <a:buClr>
                <a:srgbClr val="000000"/>
              </a:buClr>
              <a:buSzPts val="1200"/>
              <a:buFont typeface="Arial"/>
              <a:buNone/>
              <a:defRPr sz="1200" b="0" i="0" u="none" strike="noStrike" cap="none">
                <a:solidFill>
                  <a:srgbClr val="00DD54"/>
                </a:solidFill>
                <a:latin typeface="Arial"/>
                <a:ea typeface="Arial"/>
                <a:cs typeface="Arial"/>
                <a:sym typeface="Arial"/>
              </a:defRPr>
            </a:lvl5pPr>
            <a:lvl6pPr marL="0" marR="0" lvl="5" indent="0" algn="l" rtl="0">
              <a:lnSpc>
                <a:spcPct val="100000"/>
              </a:lnSpc>
              <a:spcBef>
                <a:spcPts val="0"/>
              </a:spcBef>
              <a:spcAft>
                <a:spcPts val="0"/>
              </a:spcAft>
              <a:buClr>
                <a:srgbClr val="000000"/>
              </a:buClr>
              <a:buSzPts val="1200"/>
              <a:buFont typeface="Arial"/>
              <a:buNone/>
              <a:defRPr sz="1200" b="0" i="0" u="none" strike="noStrike" cap="none">
                <a:solidFill>
                  <a:srgbClr val="00DD54"/>
                </a:solidFill>
                <a:latin typeface="Arial"/>
                <a:ea typeface="Arial"/>
                <a:cs typeface="Arial"/>
                <a:sym typeface="Arial"/>
              </a:defRPr>
            </a:lvl6pPr>
            <a:lvl7pPr marL="0" marR="0" lvl="6" indent="0" algn="l" rtl="0">
              <a:lnSpc>
                <a:spcPct val="100000"/>
              </a:lnSpc>
              <a:spcBef>
                <a:spcPts val="0"/>
              </a:spcBef>
              <a:spcAft>
                <a:spcPts val="0"/>
              </a:spcAft>
              <a:buClr>
                <a:srgbClr val="000000"/>
              </a:buClr>
              <a:buSzPts val="1200"/>
              <a:buFont typeface="Arial"/>
              <a:buNone/>
              <a:defRPr sz="1200" b="0" i="0" u="none" strike="noStrike" cap="none">
                <a:solidFill>
                  <a:srgbClr val="00DD54"/>
                </a:solidFill>
                <a:latin typeface="Arial"/>
                <a:ea typeface="Arial"/>
                <a:cs typeface="Arial"/>
                <a:sym typeface="Arial"/>
              </a:defRPr>
            </a:lvl7pPr>
            <a:lvl8pPr marL="0" marR="0" lvl="7" indent="0" algn="l" rtl="0">
              <a:lnSpc>
                <a:spcPct val="100000"/>
              </a:lnSpc>
              <a:spcBef>
                <a:spcPts val="0"/>
              </a:spcBef>
              <a:spcAft>
                <a:spcPts val="0"/>
              </a:spcAft>
              <a:buClr>
                <a:srgbClr val="000000"/>
              </a:buClr>
              <a:buSzPts val="1200"/>
              <a:buFont typeface="Arial"/>
              <a:buNone/>
              <a:defRPr sz="1200" b="0" i="0" u="none" strike="noStrike" cap="none">
                <a:solidFill>
                  <a:srgbClr val="00DD54"/>
                </a:solidFill>
                <a:latin typeface="Arial"/>
                <a:ea typeface="Arial"/>
                <a:cs typeface="Arial"/>
                <a:sym typeface="Arial"/>
              </a:defRPr>
            </a:lvl8pPr>
            <a:lvl9pPr marL="0" marR="0" lvl="8" indent="0" algn="l" rtl="0">
              <a:lnSpc>
                <a:spcPct val="100000"/>
              </a:lnSpc>
              <a:spcBef>
                <a:spcPts val="0"/>
              </a:spcBef>
              <a:spcAft>
                <a:spcPts val="0"/>
              </a:spcAft>
              <a:buClr>
                <a:srgbClr val="000000"/>
              </a:buClr>
              <a:buSzPts val="1200"/>
              <a:buFont typeface="Arial"/>
              <a:buNone/>
              <a:defRPr sz="1200" b="0" i="0" u="none" strike="noStrike" cap="none">
                <a:solidFill>
                  <a:srgbClr val="00DD54"/>
                </a:solidFill>
                <a:latin typeface="Arial"/>
                <a:ea typeface="Arial"/>
                <a:cs typeface="Arial"/>
                <a:sym typeface="Arial"/>
              </a:defRPr>
            </a:lvl9pPr>
          </a:lstStyle>
          <a:p>
            <a:fld id="{00000000-1234-1234-1234-123412341234}" type="slidenum">
              <a:rPr lang="en-US" kern="0"/>
              <a:pPr/>
              <a:t>‹#›</a:t>
            </a:fld>
            <a:endParaRPr kern="0"/>
          </a:p>
        </p:txBody>
      </p:sp>
      <p:sp>
        <p:nvSpPr>
          <p:cNvPr id="186" name="Google Shape;186;p21"/>
          <p:cNvSpPr txBox="1">
            <a:spLocks noGrp="1"/>
          </p:cNvSpPr>
          <p:nvPr>
            <p:ph type="title"/>
          </p:nvPr>
        </p:nvSpPr>
        <p:spPr>
          <a:xfrm>
            <a:off x="609600" y="-42095"/>
            <a:ext cx="10972800" cy="1325563"/>
          </a:xfrm>
          <a:prstGeom prst="rect">
            <a:avLst/>
          </a:prstGeom>
          <a:noFill/>
          <a:ln>
            <a:noFill/>
          </a:ln>
        </p:spPr>
        <p:txBody>
          <a:bodyPr spcFirstLastPara="1" wrap="square" lIns="91425" tIns="45700" rIns="91425" bIns="45700" anchor="ctr" anchorCtr="0"/>
          <a:lstStyle>
            <a:lvl1pPr marR="0" lvl="0" algn="l" rtl="0">
              <a:lnSpc>
                <a:spcPct val="90000"/>
              </a:lnSpc>
              <a:spcBef>
                <a:spcPts val="0"/>
              </a:spcBef>
              <a:spcAft>
                <a:spcPts val="0"/>
              </a:spcAft>
              <a:buClr>
                <a:schemeClr val="lt1"/>
              </a:buClr>
              <a:buSzPts val="3600"/>
              <a:buFont typeface="Arial"/>
              <a:buNone/>
              <a:defRPr sz="3600" b="0" i="0" u="none" strike="noStrike" cap="none">
                <a:solidFill>
                  <a:schemeClr val="lt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pic>
        <p:nvPicPr>
          <p:cNvPr id="187" name="Google Shape;187;p21"/>
          <p:cNvPicPr preferRelativeResize="0"/>
          <p:nvPr/>
        </p:nvPicPr>
        <p:blipFill rotWithShape="1">
          <a:blip r:embed="rId2">
            <a:alphaModFix/>
          </a:blip>
          <a:srcRect/>
          <a:stretch/>
        </p:blipFill>
        <p:spPr>
          <a:xfrm>
            <a:off x="420649" y="5817806"/>
            <a:ext cx="2112264" cy="1090995"/>
          </a:xfrm>
          <a:prstGeom prst="rect">
            <a:avLst/>
          </a:prstGeom>
          <a:noFill/>
          <a:ln>
            <a:noFill/>
          </a:ln>
        </p:spPr>
      </p:pic>
    </p:spTree>
    <p:extLst>
      <p:ext uri="{BB962C8B-B14F-4D97-AF65-F5344CB8AC3E}">
        <p14:creationId xmlns:p14="http://schemas.microsoft.com/office/powerpoint/2010/main" val="335153344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matchingName="Comparison">
  <p:cSld name="Comparison">
    <p:spTree>
      <p:nvGrpSpPr>
        <p:cNvPr id="1" name="Shape 188"/>
        <p:cNvGrpSpPr/>
        <p:nvPr/>
      </p:nvGrpSpPr>
      <p:grpSpPr>
        <a:xfrm>
          <a:off x="0" y="0"/>
          <a:ext cx="0" cy="0"/>
          <a:chOff x="0" y="0"/>
          <a:chExt cx="0" cy="0"/>
        </a:xfrm>
      </p:grpSpPr>
      <p:sp>
        <p:nvSpPr>
          <p:cNvPr id="189" name="Google Shape;189;p22"/>
          <p:cNvSpPr/>
          <p:nvPr/>
        </p:nvSpPr>
        <p:spPr>
          <a:xfrm>
            <a:off x="-2" y="5952066"/>
            <a:ext cx="12192000" cy="905933"/>
          </a:xfrm>
          <a:prstGeom prst="rect">
            <a:avLst/>
          </a:prstGeom>
          <a:solidFill>
            <a:schemeClr val="accent4"/>
          </a:solidFill>
          <a:ln>
            <a:noFill/>
          </a:ln>
        </p:spPr>
        <p:txBody>
          <a:bodyPr spcFirstLastPara="1" wrap="square" lIns="91425" tIns="45700" rIns="91425" bIns="45700" anchor="ctr" anchorCtr="0">
            <a:noAutofit/>
          </a:bodyPr>
          <a:lstStyle/>
          <a:p>
            <a:pPr algn="ctr">
              <a:buClr>
                <a:srgbClr val="000000"/>
              </a:buClr>
              <a:buSzPts val="1800"/>
              <a:buFont typeface="Arial"/>
              <a:buNone/>
            </a:pPr>
            <a:endParaRPr kern="0">
              <a:solidFill>
                <a:srgbClr val="FFFFFF"/>
              </a:solidFill>
              <a:ea typeface="Arial"/>
              <a:cs typeface="Arial"/>
              <a:sym typeface="Arial"/>
            </a:endParaRPr>
          </a:p>
        </p:txBody>
      </p:sp>
      <p:sp>
        <p:nvSpPr>
          <p:cNvPr id="190" name="Google Shape;190;p22"/>
          <p:cNvSpPr txBox="1">
            <a:spLocks noGrp="1"/>
          </p:cNvSpPr>
          <p:nvPr>
            <p:ph type="body" idx="1"/>
          </p:nvPr>
        </p:nvSpPr>
        <p:spPr>
          <a:xfrm>
            <a:off x="609601" y="1552047"/>
            <a:ext cx="5257800" cy="538162"/>
          </a:xfrm>
          <a:prstGeom prst="rect">
            <a:avLst/>
          </a:prstGeom>
          <a:noFill/>
          <a:ln>
            <a:noFill/>
          </a:ln>
        </p:spPr>
        <p:txBody>
          <a:bodyPr spcFirstLastPara="1" wrap="square" lIns="91425" tIns="45700" rIns="91425" bIns="45700" anchor="b" anchorCtr="0"/>
          <a:lstStyle>
            <a:lvl1pPr marL="457200" marR="0" lvl="0" indent="-228600" algn="l" rtl="0">
              <a:lnSpc>
                <a:spcPct val="90000"/>
              </a:lnSpc>
              <a:spcBef>
                <a:spcPts val="1000"/>
              </a:spcBef>
              <a:spcAft>
                <a:spcPts val="0"/>
              </a:spcAft>
              <a:buClr>
                <a:schemeClr val="accent1"/>
              </a:buClr>
              <a:buSzPts val="2400"/>
              <a:buFont typeface="Arial"/>
              <a:buNone/>
              <a:defRPr sz="2400" b="1" i="0" u="none" strike="noStrike" cap="none">
                <a:solidFill>
                  <a:schemeClr val="accent1"/>
                </a:solidFill>
                <a:latin typeface="Arial"/>
                <a:ea typeface="Arial"/>
                <a:cs typeface="Arial"/>
                <a:sym typeface="Arial"/>
              </a:defRPr>
            </a:lvl1pPr>
            <a:lvl2pPr marL="914400" marR="0" lvl="1" indent="-228600" algn="l" rtl="0">
              <a:lnSpc>
                <a:spcPct val="90000"/>
              </a:lnSpc>
              <a:spcBef>
                <a:spcPts val="500"/>
              </a:spcBef>
              <a:spcAft>
                <a:spcPts val="0"/>
              </a:spcAft>
              <a:buClr>
                <a:schemeClr val="dk1"/>
              </a:buClr>
              <a:buSzPts val="2000"/>
              <a:buFont typeface="Arial"/>
              <a:buNone/>
              <a:defRPr sz="2000" b="1" i="0" u="none" strike="noStrike" cap="none">
                <a:solidFill>
                  <a:schemeClr val="dk1"/>
                </a:solidFill>
                <a:latin typeface="Arial"/>
                <a:ea typeface="Arial"/>
                <a:cs typeface="Arial"/>
                <a:sym typeface="Arial"/>
              </a:defRPr>
            </a:lvl2pPr>
            <a:lvl3pPr marL="1371600" marR="0" lvl="2" indent="-228600" algn="l" rtl="0">
              <a:lnSpc>
                <a:spcPct val="90000"/>
              </a:lnSpc>
              <a:spcBef>
                <a:spcPts val="500"/>
              </a:spcBef>
              <a:spcAft>
                <a:spcPts val="0"/>
              </a:spcAft>
              <a:buClr>
                <a:schemeClr val="dk1"/>
              </a:buClr>
              <a:buSzPts val="1800"/>
              <a:buFont typeface="Arial"/>
              <a:buNone/>
              <a:defRPr sz="1800" b="1" i="0" u="none" strike="noStrike" cap="none">
                <a:solidFill>
                  <a:schemeClr val="dk1"/>
                </a:solidFill>
                <a:latin typeface="Arial"/>
                <a:ea typeface="Arial"/>
                <a:cs typeface="Arial"/>
                <a:sym typeface="Arial"/>
              </a:defRPr>
            </a:lvl3pPr>
            <a:lvl4pPr marL="1828800" marR="0" lvl="3"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4pPr>
            <a:lvl5pPr marL="2286000" marR="0" lvl="4"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5pPr>
            <a:lvl6pPr marL="2743200" marR="0" lvl="5"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6pPr>
            <a:lvl7pPr marL="3200400" marR="0" lvl="6"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7pPr>
            <a:lvl8pPr marL="3657600" marR="0" lvl="7"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8pPr>
            <a:lvl9pPr marL="4114800" marR="0" lvl="8"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9pPr>
          </a:lstStyle>
          <a:p>
            <a:endParaRPr/>
          </a:p>
        </p:txBody>
      </p:sp>
      <p:sp>
        <p:nvSpPr>
          <p:cNvPr id="191" name="Google Shape;191;p22"/>
          <p:cNvSpPr txBox="1">
            <a:spLocks noGrp="1"/>
          </p:cNvSpPr>
          <p:nvPr>
            <p:ph type="body" idx="2"/>
          </p:nvPr>
        </p:nvSpPr>
        <p:spPr>
          <a:xfrm>
            <a:off x="609600" y="2235427"/>
            <a:ext cx="5257801" cy="3335640"/>
          </a:xfrm>
          <a:prstGeom prst="rect">
            <a:avLst/>
          </a:prstGeom>
          <a:noFill/>
          <a:ln>
            <a:noFill/>
          </a:ln>
        </p:spPr>
        <p:txBody>
          <a:bodyPr spcFirstLastPara="1" wrap="square" lIns="91425" tIns="45700" rIns="91425" bIns="45700" anchor="t" anchorCtr="0"/>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192" name="Google Shape;192;p22"/>
          <p:cNvSpPr txBox="1">
            <a:spLocks noGrp="1"/>
          </p:cNvSpPr>
          <p:nvPr>
            <p:ph type="body" idx="3"/>
          </p:nvPr>
        </p:nvSpPr>
        <p:spPr>
          <a:xfrm>
            <a:off x="6333066" y="1552047"/>
            <a:ext cx="5257800" cy="538162"/>
          </a:xfrm>
          <a:prstGeom prst="rect">
            <a:avLst/>
          </a:prstGeom>
          <a:noFill/>
          <a:ln>
            <a:noFill/>
          </a:ln>
        </p:spPr>
        <p:txBody>
          <a:bodyPr spcFirstLastPara="1" wrap="square" lIns="91425" tIns="45700" rIns="91425" bIns="45700" anchor="b" anchorCtr="0"/>
          <a:lstStyle>
            <a:lvl1pPr marL="457200" marR="0" lvl="0" indent="-228600" algn="l" rtl="0">
              <a:lnSpc>
                <a:spcPct val="90000"/>
              </a:lnSpc>
              <a:spcBef>
                <a:spcPts val="1000"/>
              </a:spcBef>
              <a:spcAft>
                <a:spcPts val="0"/>
              </a:spcAft>
              <a:buClr>
                <a:schemeClr val="accent1"/>
              </a:buClr>
              <a:buSzPts val="2400"/>
              <a:buFont typeface="Arial"/>
              <a:buNone/>
              <a:defRPr sz="2400" b="1" i="0" u="none" strike="noStrike" cap="none">
                <a:solidFill>
                  <a:schemeClr val="accent1"/>
                </a:solidFill>
                <a:latin typeface="Arial"/>
                <a:ea typeface="Arial"/>
                <a:cs typeface="Arial"/>
                <a:sym typeface="Arial"/>
              </a:defRPr>
            </a:lvl1pPr>
            <a:lvl2pPr marL="914400" marR="0" lvl="1" indent="-228600" algn="l" rtl="0">
              <a:lnSpc>
                <a:spcPct val="90000"/>
              </a:lnSpc>
              <a:spcBef>
                <a:spcPts val="500"/>
              </a:spcBef>
              <a:spcAft>
                <a:spcPts val="0"/>
              </a:spcAft>
              <a:buClr>
                <a:schemeClr val="dk1"/>
              </a:buClr>
              <a:buSzPts val="2000"/>
              <a:buFont typeface="Arial"/>
              <a:buNone/>
              <a:defRPr sz="2000" b="1" i="0" u="none" strike="noStrike" cap="none">
                <a:solidFill>
                  <a:schemeClr val="dk1"/>
                </a:solidFill>
                <a:latin typeface="Arial"/>
                <a:ea typeface="Arial"/>
                <a:cs typeface="Arial"/>
                <a:sym typeface="Arial"/>
              </a:defRPr>
            </a:lvl2pPr>
            <a:lvl3pPr marL="1371600" marR="0" lvl="2" indent="-228600" algn="l" rtl="0">
              <a:lnSpc>
                <a:spcPct val="90000"/>
              </a:lnSpc>
              <a:spcBef>
                <a:spcPts val="500"/>
              </a:spcBef>
              <a:spcAft>
                <a:spcPts val="0"/>
              </a:spcAft>
              <a:buClr>
                <a:schemeClr val="dk1"/>
              </a:buClr>
              <a:buSzPts val="1800"/>
              <a:buFont typeface="Arial"/>
              <a:buNone/>
              <a:defRPr sz="1800" b="1" i="0" u="none" strike="noStrike" cap="none">
                <a:solidFill>
                  <a:schemeClr val="dk1"/>
                </a:solidFill>
                <a:latin typeface="Arial"/>
                <a:ea typeface="Arial"/>
                <a:cs typeface="Arial"/>
                <a:sym typeface="Arial"/>
              </a:defRPr>
            </a:lvl3pPr>
            <a:lvl4pPr marL="1828800" marR="0" lvl="3"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4pPr>
            <a:lvl5pPr marL="2286000" marR="0" lvl="4"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5pPr>
            <a:lvl6pPr marL="2743200" marR="0" lvl="5"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6pPr>
            <a:lvl7pPr marL="3200400" marR="0" lvl="6"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7pPr>
            <a:lvl8pPr marL="3657600" marR="0" lvl="7"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8pPr>
            <a:lvl9pPr marL="4114800" marR="0" lvl="8"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9pPr>
          </a:lstStyle>
          <a:p>
            <a:endParaRPr/>
          </a:p>
        </p:txBody>
      </p:sp>
      <p:sp>
        <p:nvSpPr>
          <p:cNvPr id="193" name="Google Shape;193;p22"/>
          <p:cNvSpPr txBox="1">
            <a:spLocks noGrp="1"/>
          </p:cNvSpPr>
          <p:nvPr>
            <p:ph type="body" idx="4"/>
          </p:nvPr>
        </p:nvSpPr>
        <p:spPr>
          <a:xfrm>
            <a:off x="6333066" y="2235427"/>
            <a:ext cx="5257799" cy="3335640"/>
          </a:xfrm>
          <a:prstGeom prst="rect">
            <a:avLst/>
          </a:prstGeom>
          <a:noFill/>
          <a:ln>
            <a:noFill/>
          </a:ln>
        </p:spPr>
        <p:txBody>
          <a:bodyPr spcFirstLastPara="1" wrap="square" lIns="91425" tIns="45700" rIns="91425" bIns="45700" anchor="t" anchorCtr="0"/>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194" name="Google Shape;194;p22"/>
          <p:cNvSpPr/>
          <p:nvPr/>
        </p:nvSpPr>
        <p:spPr>
          <a:xfrm>
            <a:off x="-1" y="0"/>
            <a:ext cx="12192000" cy="1176867"/>
          </a:xfrm>
          <a:prstGeom prst="rect">
            <a:avLst/>
          </a:prstGeom>
          <a:solidFill>
            <a:schemeClr val="accent1"/>
          </a:solidFill>
          <a:ln>
            <a:noFill/>
          </a:ln>
        </p:spPr>
        <p:txBody>
          <a:bodyPr spcFirstLastPara="1" wrap="square" lIns="91425" tIns="45700" rIns="91425" bIns="45700" anchor="ctr" anchorCtr="0">
            <a:noAutofit/>
          </a:bodyPr>
          <a:lstStyle/>
          <a:p>
            <a:pPr algn="ctr">
              <a:buClr>
                <a:srgbClr val="000000"/>
              </a:buClr>
              <a:buSzPts val="1800"/>
              <a:buFont typeface="Arial"/>
              <a:buNone/>
            </a:pPr>
            <a:endParaRPr kern="0">
              <a:solidFill>
                <a:srgbClr val="FFFFFF"/>
              </a:solidFill>
              <a:ea typeface="Arial"/>
              <a:cs typeface="Arial"/>
              <a:sym typeface="Arial"/>
            </a:endParaRPr>
          </a:p>
        </p:txBody>
      </p:sp>
      <p:sp>
        <p:nvSpPr>
          <p:cNvPr id="195" name="Google Shape;195;p22"/>
          <p:cNvSpPr/>
          <p:nvPr/>
        </p:nvSpPr>
        <p:spPr>
          <a:xfrm>
            <a:off x="8030939" y="6286642"/>
            <a:ext cx="224742" cy="276999"/>
          </a:xfrm>
          <a:prstGeom prst="rect">
            <a:avLst/>
          </a:prstGeom>
          <a:noFill/>
          <a:ln>
            <a:noFill/>
          </a:ln>
        </p:spPr>
        <p:txBody>
          <a:bodyPr spcFirstLastPara="1" wrap="square" lIns="91425" tIns="45700" rIns="91425" bIns="45700" anchor="t" anchorCtr="0">
            <a:noAutofit/>
          </a:bodyPr>
          <a:lstStyle/>
          <a:p>
            <a:pPr>
              <a:buClr>
                <a:srgbClr val="000000"/>
              </a:buClr>
              <a:buSzPts val="1200"/>
              <a:buFont typeface="Arial"/>
              <a:buNone/>
            </a:pPr>
            <a:r>
              <a:rPr lang="en-US" sz="1200" kern="0">
                <a:solidFill>
                  <a:srgbClr val="8C8E96"/>
                </a:solidFill>
                <a:ea typeface="Arial"/>
                <a:cs typeface="Arial"/>
                <a:sym typeface="Arial"/>
              </a:rPr>
              <a:t>|</a:t>
            </a:r>
            <a:endParaRPr sz="1200" kern="0">
              <a:solidFill>
                <a:srgbClr val="8C8E96"/>
              </a:solidFill>
              <a:ea typeface="Arial"/>
              <a:cs typeface="Arial"/>
              <a:sym typeface="Arial"/>
            </a:endParaRPr>
          </a:p>
        </p:txBody>
      </p:sp>
      <p:sp>
        <p:nvSpPr>
          <p:cNvPr id="196" name="Google Shape;196;p22"/>
          <p:cNvSpPr/>
          <p:nvPr/>
        </p:nvSpPr>
        <p:spPr>
          <a:xfrm>
            <a:off x="8232301" y="6290725"/>
            <a:ext cx="992579" cy="276999"/>
          </a:xfrm>
          <a:prstGeom prst="rect">
            <a:avLst/>
          </a:prstGeom>
          <a:noFill/>
          <a:ln>
            <a:noFill/>
          </a:ln>
        </p:spPr>
        <p:txBody>
          <a:bodyPr spcFirstLastPara="1" wrap="square" lIns="91425" tIns="45700" rIns="91425" bIns="45700" anchor="t" anchorCtr="0">
            <a:noAutofit/>
          </a:bodyPr>
          <a:lstStyle/>
          <a:p>
            <a:pPr>
              <a:buClr>
                <a:srgbClr val="000000"/>
              </a:buClr>
              <a:buSzPts val="1200"/>
              <a:buFont typeface="Arial"/>
              <a:buNone/>
            </a:pPr>
            <a:r>
              <a:rPr lang="en-US" sz="1200" kern="0">
                <a:solidFill>
                  <a:srgbClr val="8C8E96"/>
                </a:solidFill>
                <a:ea typeface="Arial"/>
                <a:cs typeface="Arial"/>
                <a:sym typeface="Arial"/>
              </a:rPr>
              <a:t>Confidential</a:t>
            </a:r>
            <a:endParaRPr sz="1200" kern="0">
              <a:solidFill>
                <a:srgbClr val="8C8E96"/>
              </a:solidFill>
              <a:ea typeface="Arial"/>
              <a:cs typeface="Arial"/>
              <a:sym typeface="Arial"/>
            </a:endParaRPr>
          </a:p>
        </p:txBody>
      </p:sp>
      <p:sp>
        <p:nvSpPr>
          <p:cNvPr id="197" name="Google Shape;197;p22"/>
          <p:cNvSpPr txBox="1">
            <a:spLocks noGrp="1"/>
          </p:cNvSpPr>
          <p:nvPr>
            <p:ph type="dt" idx="10"/>
          </p:nvPr>
        </p:nvSpPr>
        <p:spPr>
          <a:xfrm>
            <a:off x="6590824" y="6322866"/>
            <a:ext cx="1435036" cy="238804"/>
          </a:xfrm>
          <a:prstGeom prst="rect">
            <a:avLst/>
          </a:prstGeom>
          <a:noFill/>
          <a:ln>
            <a:noFill/>
          </a:ln>
        </p:spPr>
        <p:txBody>
          <a:bodyPr spcFirstLastPara="1" wrap="square" lIns="91425" tIns="45700" rIns="91425" bIns="45700" anchor="t" anchorCtr="0"/>
          <a:lstStyle>
            <a:lvl1pPr marR="0" lvl="0" algn="r"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kern="0">
              <a:solidFill>
                <a:srgbClr val="686D77"/>
              </a:solidFill>
            </a:endParaRPr>
          </a:p>
        </p:txBody>
      </p:sp>
      <p:sp>
        <p:nvSpPr>
          <p:cNvPr id="198" name="Google Shape;198;p22"/>
          <p:cNvSpPr txBox="1">
            <a:spLocks noGrp="1"/>
          </p:cNvSpPr>
          <p:nvPr>
            <p:ph type="sldNum" idx="12"/>
          </p:nvPr>
        </p:nvSpPr>
        <p:spPr>
          <a:xfrm>
            <a:off x="11319933" y="6327250"/>
            <a:ext cx="389474" cy="234420"/>
          </a:xfrm>
          <a:prstGeom prst="rect">
            <a:avLst/>
          </a:prstGeom>
          <a:noFill/>
          <a:ln>
            <a:noFill/>
          </a:ln>
        </p:spPr>
        <p:txBody>
          <a:bodyPr spcFirstLastPara="1" wrap="square" lIns="91425" tIns="45700" rIns="91425" bIns="45700" anchor="t" anchorCtr="0">
            <a:noAutofit/>
          </a:bodyPr>
          <a:lstStyle>
            <a:lvl1pPr marL="0" marR="0" lvl="0" indent="0" algn="l" rtl="0">
              <a:lnSpc>
                <a:spcPct val="100000"/>
              </a:lnSpc>
              <a:spcBef>
                <a:spcPts val="0"/>
              </a:spcBef>
              <a:spcAft>
                <a:spcPts val="0"/>
              </a:spcAft>
              <a:buClr>
                <a:srgbClr val="000000"/>
              </a:buClr>
              <a:buSzPts val="1200"/>
              <a:buFont typeface="Arial"/>
              <a:buNone/>
              <a:defRPr sz="1200" b="0" i="0" u="none" strike="noStrike" cap="none">
                <a:solidFill>
                  <a:srgbClr val="00DD54"/>
                </a:solidFill>
                <a:latin typeface="Arial"/>
                <a:ea typeface="Arial"/>
                <a:cs typeface="Arial"/>
                <a:sym typeface="Arial"/>
              </a:defRPr>
            </a:lvl1pPr>
            <a:lvl2pPr marL="0" marR="0" lvl="1" indent="0" algn="l" rtl="0">
              <a:lnSpc>
                <a:spcPct val="100000"/>
              </a:lnSpc>
              <a:spcBef>
                <a:spcPts val="0"/>
              </a:spcBef>
              <a:spcAft>
                <a:spcPts val="0"/>
              </a:spcAft>
              <a:buClr>
                <a:srgbClr val="000000"/>
              </a:buClr>
              <a:buSzPts val="1200"/>
              <a:buFont typeface="Arial"/>
              <a:buNone/>
              <a:defRPr sz="1200" b="0" i="0" u="none" strike="noStrike" cap="none">
                <a:solidFill>
                  <a:srgbClr val="00DD54"/>
                </a:solidFill>
                <a:latin typeface="Arial"/>
                <a:ea typeface="Arial"/>
                <a:cs typeface="Arial"/>
                <a:sym typeface="Arial"/>
              </a:defRPr>
            </a:lvl2pPr>
            <a:lvl3pPr marL="0" marR="0" lvl="2" indent="0" algn="l" rtl="0">
              <a:lnSpc>
                <a:spcPct val="100000"/>
              </a:lnSpc>
              <a:spcBef>
                <a:spcPts val="0"/>
              </a:spcBef>
              <a:spcAft>
                <a:spcPts val="0"/>
              </a:spcAft>
              <a:buClr>
                <a:srgbClr val="000000"/>
              </a:buClr>
              <a:buSzPts val="1200"/>
              <a:buFont typeface="Arial"/>
              <a:buNone/>
              <a:defRPr sz="1200" b="0" i="0" u="none" strike="noStrike" cap="none">
                <a:solidFill>
                  <a:srgbClr val="00DD54"/>
                </a:solidFill>
                <a:latin typeface="Arial"/>
                <a:ea typeface="Arial"/>
                <a:cs typeface="Arial"/>
                <a:sym typeface="Arial"/>
              </a:defRPr>
            </a:lvl3pPr>
            <a:lvl4pPr marL="0" marR="0" lvl="3" indent="0" algn="l" rtl="0">
              <a:lnSpc>
                <a:spcPct val="100000"/>
              </a:lnSpc>
              <a:spcBef>
                <a:spcPts val="0"/>
              </a:spcBef>
              <a:spcAft>
                <a:spcPts val="0"/>
              </a:spcAft>
              <a:buClr>
                <a:srgbClr val="000000"/>
              </a:buClr>
              <a:buSzPts val="1200"/>
              <a:buFont typeface="Arial"/>
              <a:buNone/>
              <a:defRPr sz="1200" b="0" i="0" u="none" strike="noStrike" cap="none">
                <a:solidFill>
                  <a:srgbClr val="00DD54"/>
                </a:solidFill>
                <a:latin typeface="Arial"/>
                <a:ea typeface="Arial"/>
                <a:cs typeface="Arial"/>
                <a:sym typeface="Arial"/>
              </a:defRPr>
            </a:lvl4pPr>
            <a:lvl5pPr marL="0" marR="0" lvl="4" indent="0" algn="l" rtl="0">
              <a:lnSpc>
                <a:spcPct val="100000"/>
              </a:lnSpc>
              <a:spcBef>
                <a:spcPts val="0"/>
              </a:spcBef>
              <a:spcAft>
                <a:spcPts val="0"/>
              </a:spcAft>
              <a:buClr>
                <a:srgbClr val="000000"/>
              </a:buClr>
              <a:buSzPts val="1200"/>
              <a:buFont typeface="Arial"/>
              <a:buNone/>
              <a:defRPr sz="1200" b="0" i="0" u="none" strike="noStrike" cap="none">
                <a:solidFill>
                  <a:srgbClr val="00DD54"/>
                </a:solidFill>
                <a:latin typeface="Arial"/>
                <a:ea typeface="Arial"/>
                <a:cs typeface="Arial"/>
                <a:sym typeface="Arial"/>
              </a:defRPr>
            </a:lvl5pPr>
            <a:lvl6pPr marL="0" marR="0" lvl="5" indent="0" algn="l" rtl="0">
              <a:lnSpc>
                <a:spcPct val="100000"/>
              </a:lnSpc>
              <a:spcBef>
                <a:spcPts val="0"/>
              </a:spcBef>
              <a:spcAft>
                <a:spcPts val="0"/>
              </a:spcAft>
              <a:buClr>
                <a:srgbClr val="000000"/>
              </a:buClr>
              <a:buSzPts val="1200"/>
              <a:buFont typeface="Arial"/>
              <a:buNone/>
              <a:defRPr sz="1200" b="0" i="0" u="none" strike="noStrike" cap="none">
                <a:solidFill>
                  <a:srgbClr val="00DD54"/>
                </a:solidFill>
                <a:latin typeface="Arial"/>
                <a:ea typeface="Arial"/>
                <a:cs typeface="Arial"/>
                <a:sym typeface="Arial"/>
              </a:defRPr>
            </a:lvl6pPr>
            <a:lvl7pPr marL="0" marR="0" lvl="6" indent="0" algn="l" rtl="0">
              <a:lnSpc>
                <a:spcPct val="100000"/>
              </a:lnSpc>
              <a:spcBef>
                <a:spcPts val="0"/>
              </a:spcBef>
              <a:spcAft>
                <a:spcPts val="0"/>
              </a:spcAft>
              <a:buClr>
                <a:srgbClr val="000000"/>
              </a:buClr>
              <a:buSzPts val="1200"/>
              <a:buFont typeface="Arial"/>
              <a:buNone/>
              <a:defRPr sz="1200" b="0" i="0" u="none" strike="noStrike" cap="none">
                <a:solidFill>
                  <a:srgbClr val="00DD54"/>
                </a:solidFill>
                <a:latin typeface="Arial"/>
                <a:ea typeface="Arial"/>
                <a:cs typeface="Arial"/>
                <a:sym typeface="Arial"/>
              </a:defRPr>
            </a:lvl7pPr>
            <a:lvl8pPr marL="0" marR="0" lvl="7" indent="0" algn="l" rtl="0">
              <a:lnSpc>
                <a:spcPct val="100000"/>
              </a:lnSpc>
              <a:spcBef>
                <a:spcPts val="0"/>
              </a:spcBef>
              <a:spcAft>
                <a:spcPts val="0"/>
              </a:spcAft>
              <a:buClr>
                <a:srgbClr val="000000"/>
              </a:buClr>
              <a:buSzPts val="1200"/>
              <a:buFont typeface="Arial"/>
              <a:buNone/>
              <a:defRPr sz="1200" b="0" i="0" u="none" strike="noStrike" cap="none">
                <a:solidFill>
                  <a:srgbClr val="00DD54"/>
                </a:solidFill>
                <a:latin typeface="Arial"/>
                <a:ea typeface="Arial"/>
                <a:cs typeface="Arial"/>
                <a:sym typeface="Arial"/>
              </a:defRPr>
            </a:lvl8pPr>
            <a:lvl9pPr marL="0" marR="0" lvl="8" indent="0" algn="l" rtl="0">
              <a:lnSpc>
                <a:spcPct val="100000"/>
              </a:lnSpc>
              <a:spcBef>
                <a:spcPts val="0"/>
              </a:spcBef>
              <a:spcAft>
                <a:spcPts val="0"/>
              </a:spcAft>
              <a:buClr>
                <a:srgbClr val="000000"/>
              </a:buClr>
              <a:buSzPts val="1200"/>
              <a:buFont typeface="Arial"/>
              <a:buNone/>
              <a:defRPr sz="1200" b="0" i="0" u="none" strike="noStrike" cap="none">
                <a:solidFill>
                  <a:srgbClr val="00DD54"/>
                </a:solidFill>
                <a:latin typeface="Arial"/>
                <a:ea typeface="Arial"/>
                <a:cs typeface="Arial"/>
                <a:sym typeface="Arial"/>
              </a:defRPr>
            </a:lvl9pPr>
          </a:lstStyle>
          <a:p>
            <a:fld id="{00000000-1234-1234-1234-123412341234}" type="slidenum">
              <a:rPr lang="en-US" kern="0"/>
              <a:pPr/>
              <a:t>‹#›</a:t>
            </a:fld>
            <a:endParaRPr kern="0"/>
          </a:p>
        </p:txBody>
      </p:sp>
      <p:sp>
        <p:nvSpPr>
          <p:cNvPr id="199" name="Google Shape;199;p22"/>
          <p:cNvSpPr txBox="1">
            <a:spLocks noGrp="1"/>
          </p:cNvSpPr>
          <p:nvPr>
            <p:ph type="title"/>
          </p:nvPr>
        </p:nvSpPr>
        <p:spPr>
          <a:xfrm>
            <a:off x="609600" y="-42095"/>
            <a:ext cx="10972800" cy="1325563"/>
          </a:xfrm>
          <a:prstGeom prst="rect">
            <a:avLst/>
          </a:prstGeom>
          <a:noFill/>
          <a:ln>
            <a:noFill/>
          </a:ln>
        </p:spPr>
        <p:txBody>
          <a:bodyPr spcFirstLastPara="1" wrap="square" lIns="91425" tIns="45700" rIns="91425" bIns="45700" anchor="ctr" anchorCtr="0"/>
          <a:lstStyle>
            <a:lvl1pPr marR="0" lvl="0" algn="l" rtl="0">
              <a:lnSpc>
                <a:spcPct val="90000"/>
              </a:lnSpc>
              <a:spcBef>
                <a:spcPts val="0"/>
              </a:spcBef>
              <a:spcAft>
                <a:spcPts val="0"/>
              </a:spcAft>
              <a:buClr>
                <a:schemeClr val="lt1"/>
              </a:buClr>
              <a:buSzPts val="3600"/>
              <a:buFont typeface="Arial"/>
              <a:buNone/>
              <a:defRPr sz="3600" b="0" i="0" u="none" strike="noStrike" cap="none">
                <a:solidFill>
                  <a:schemeClr val="lt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pic>
        <p:nvPicPr>
          <p:cNvPr id="200" name="Google Shape;200;p22"/>
          <p:cNvPicPr preferRelativeResize="0"/>
          <p:nvPr/>
        </p:nvPicPr>
        <p:blipFill rotWithShape="1">
          <a:blip r:embed="rId2">
            <a:alphaModFix/>
          </a:blip>
          <a:srcRect/>
          <a:stretch/>
        </p:blipFill>
        <p:spPr>
          <a:xfrm>
            <a:off x="420649" y="5817806"/>
            <a:ext cx="2112264" cy="1090995"/>
          </a:xfrm>
          <a:prstGeom prst="rect">
            <a:avLst/>
          </a:prstGeom>
          <a:noFill/>
          <a:ln>
            <a:noFill/>
          </a:ln>
        </p:spPr>
      </p:pic>
    </p:spTree>
    <p:extLst>
      <p:ext uri="{BB962C8B-B14F-4D97-AF65-F5344CB8AC3E}">
        <p14:creationId xmlns:p14="http://schemas.microsoft.com/office/powerpoint/2010/main" val="22328877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matchingName="Title Only">
  <p:cSld name="Title Only">
    <p:spTree>
      <p:nvGrpSpPr>
        <p:cNvPr id="1" name="Shape 201"/>
        <p:cNvGrpSpPr/>
        <p:nvPr/>
      </p:nvGrpSpPr>
      <p:grpSpPr>
        <a:xfrm>
          <a:off x="0" y="0"/>
          <a:ext cx="0" cy="0"/>
          <a:chOff x="0" y="0"/>
          <a:chExt cx="0" cy="0"/>
        </a:xfrm>
      </p:grpSpPr>
      <p:sp>
        <p:nvSpPr>
          <p:cNvPr id="202" name="Google Shape;202;p23"/>
          <p:cNvSpPr/>
          <p:nvPr/>
        </p:nvSpPr>
        <p:spPr>
          <a:xfrm>
            <a:off x="-2" y="5952066"/>
            <a:ext cx="12192000" cy="905933"/>
          </a:xfrm>
          <a:prstGeom prst="rect">
            <a:avLst/>
          </a:prstGeom>
          <a:solidFill>
            <a:schemeClr val="accent4"/>
          </a:solidFill>
          <a:ln>
            <a:noFill/>
          </a:ln>
        </p:spPr>
        <p:txBody>
          <a:bodyPr spcFirstLastPara="1" wrap="square" lIns="91425" tIns="45700" rIns="91425" bIns="45700" anchor="ctr" anchorCtr="0">
            <a:noAutofit/>
          </a:bodyPr>
          <a:lstStyle/>
          <a:p>
            <a:pPr algn="ctr">
              <a:buClr>
                <a:srgbClr val="000000"/>
              </a:buClr>
              <a:buSzPts val="1800"/>
              <a:buFont typeface="Arial"/>
              <a:buNone/>
            </a:pPr>
            <a:endParaRPr kern="0">
              <a:solidFill>
                <a:srgbClr val="FFFFFF"/>
              </a:solidFill>
              <a:ea typeface="Arial"/>
              <a:cs typeface="Arial"/>
              <a:sym typeface="Arial"/>
            </a:endParaRPr>
          </a:p>
        </p:txBody>
      </p:sp>
      <p:sp>
        <p:nvSpPr>
          <p:cNvPr id="203" name="Google Shape;203;p23"/>
          <p:cNvSpPr/>
          <p:nvPr/>
        </p:nvSpPr>
        <p:spPr>
          <a:xfrm>
            <a:off x="-1" y="0"/>
            <a:ext cx="12192000" cy="1176867"/>
          </a:xfrm>
          <a:prstGeom prst="rect">
            <a:avLst/>
          </a:prstGeom>
          <a:solidFill>
            <a:schemeClr val="accent1"/>
          </a:solidFill>
          <a:ln>
            <a:noFill/>
          </a:ln>
        </p:spPr>
        <p:txBody>
          <a:bodyPr spcFirstLastPara="1" wrap="square" lIns="91425" tIns="45700" rIns="91425" bIns="45700" anchor="ctr" anchorCtr="0">
            <a:noAutofit/>
          </a:bodyPr>
          <a:lstStyle/>
          <a:p>
            <a:pPr algn="ctr">
              <a:buClr>
                <a:srgbClr val="000000"/>
              </a:buClr>
              <a:buSzPts val="1800"/>
              <a:buFont typeface="Arial"/>
              <a:buNone/>
            </a:pPr>
            <a:endParaRPr kern="0">
              <a:solidFill>
                <a:srgbClr val="FFFFFF"/>
              </a:solidFill>
              <a:ea typeface="Arial"/>
              <a:cs typeface="Arial"/>
              <a:sym typeface="Arial"/>
            </a:endParaRPr>
          </a:p>
        </p:txBody>
      </p:sp>
      <p:sp>
        <p:nvSpPr>
          <p:cNvPr id="204" name="Google Shape;204;p23"/>
          <p:cNvSpPr/>
          <p:nvPr/>
        </p:nvSpPr>
        <p:spPr>
          <a:xfrm>
            <a:off x="8030939" y="6286642"/>
            <a:ext cx="224742" cy="276999"/>
          </a:xfrm>
          <a:prstGeom prst="rect">
            <a:avLst/>
          </a:prstGeom>
          <a:noFill/>
          <a:ln>
            <a:noFill/>
          </a:ln>
        </p:spPr>
        <p:txBody>
          <a:bodyPr spcFirstLastPara="1" wrap="square" lIns="91425" tIns="45700" rIns="91425" bIns="45700" anchor="t" anchorCtr="0">
            <a:noAutofit/>
          </a:bodyPr>
          <a:lstStyle/>
          <a:p>
            <a:pPr>
              <a:buClr>
                <a:srgbClr val="000000"/>
              </a:buClr>
              <a:buSzPts val="1200"/>
              <a:buFont typeface="Arial"/>
              <a:buNone/>
            </a:pPr>
            <a:r>
              <a:rPr lang="en-US" sz="1200" kern="0">
                <a:solidFill>
                  <a:srgbClr val="8C8E96"/>
                </a:solidFill>
                <a:ea typeface="Arial"/>
                <a:cs typeface="Arial"/>
                <a:sym typeface="Arial"/>
              </a:rPr>
              <a:t>|</a:t>
            </a:r>
            <a:endParaRPr sz="1200" kern="0">
              <a:solidFill>
                <a:srgbClr val="8C8E96"/>
              </a:solidFill>
              <a:ea typeface="Arial"/>
              <a:cs typeface="Arial"/>
              <a:sym typeface="Arial"/>
            </a:endParaRPr>
          </a:p>
        </p:txBody>
      </p:sp>
      <p:sp>
        <p:nvSpPr>
          <p:cNvPr id="205" name="Google Shape;205;p23"/>
          <p:cNvSpPr/>
          <p:nvPr/>
        </p:nvSpPr>
        <p:spPr>
          <a:xfrm>
            <a:off x="8232301" y="6290725"/>
            <a:ext cx="992579" cy="276999"/>
          </a:xfrm>
          <a:prstGeom prst="rect">
            <a:avLst/>
          </a:prstGeom>
          <a:noFill/>
          <a:ln>
            <a:noFill/>
          </a:ln>
        </p:spPr>
        <p:txBody>
          <a:bodyPr spcFirstLastPara="1" wrap="square" lIns="91425" tIns="45700" rIns="91425" bIns="45700" anchor="t" anchorCtr="0">
            <a:noAutofit/>
          </a:bodyPr>
          <a:lstStyle/>
          <a:p>
            <a:pPr>
              <a:buClr>
                <a:srgbClr val="000000"/>
              </a:buClr>
              <a:buSzPts val="1200"/>
              <a:buFont typeface="Arial"/>
              <a:buNone/>
            </a:pPr>
            <a:r>
              <a:rPr lang="en-US" sz="1200" kern="0">
                <a:solidFill>
                  <a:srgbClr val="8C8E96"/>
                </a:solidFill>
                <a:ea typeface="Arial"/>
                <a:cs typeface="Arial"/>
                <a:sym typeface="Arial"/>
              </a:rPr>
              <a:t>Confidential</a:t>
            </a:r>
            <a:endParaRPr sz="1200" kern="0">
              <a:solidFill>
                <a:srgbClr val="8C8E96"/>
              </a:solidFill>
              <a:ea typeface="Arial"/>
              <a:cs typeface="Arial"/>
              <a:sym typeface="Arial"/>
            </a:endParaRPr>
          </a:p>
        </p:txBody>
      </p:sp>
      <p:sp>
        <p:nvSpPr>
          <p:cNvPr id="206" name="Google Shape;206;p23"/>
          <p:cNvSpPr txBox="1">
            <a:spLocks noGrp="1"/>
          </p:cNvSpPr>
          <p:nvPr>
            <p:ph type="dt" idx="10"/>
          </p:nvPr>
        </p:nvSpPr>
        <p:spPr>
          <a:xfrm>
            <a:off x="6590824" y="6322866"/>
            <a:ext cx="1435036" cy="238804"/>
          </a:xfrm>
          <a:prstGeom prst="rect">
            <a:avLst/>
          </a:prstGeom>
          <a:noFill/>
          <a:ln>
            <a:noFill/>
          </a:ln>
        </p:spPr>
        <p:txBody>
          <a:bodyPr spcFirstLastPara="1" wrap="square" lIns="91425" tIns="45700" rIns="91425" bIns="45700" anchor="t" anchorCtr="0"/>
          <a:lstStyle>
            <a:lvl1pPr marR="0" lvl="0" algn="r"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kern="0">
              <a:solidFill>
                <a:srgbClr val="686D77"/>
              </a:solidFill>
            </a:endParaRPr>
          </a:p>
        </p:txBody>
      </p:sp>
      <p:sp>
        <p:nvSpPr>
          <p:cNvPr id="207" name="Google Shape;207;p23"/>
          <p:cNvSpPr txBox="1">
            <a:spLocks noGrp="1"/>
          </p:cNvSpPr>
          <p:nvPr>
            <p:ph type="sldNum" idx="12"/>
          </p:nvPr>
        </p:nvSpPr>
        <p:spPr>
          <a:xfrm>
            <a:off x="11319933" y="6327250"/>
            <a:ext cx="389474" cy="234420"/>
          </a:xfrm>
          <a:prstGeom prst="rect">
            <a:avLst/>
          </a:prstGeom>
          <a:noFill/>
          <a:ln>
            <a:noFill/>
          </a:ln>
        </p:spPr>
        <p:txBody>
          <a:bodyPr spcFirstLastPara="1" wrap="square" lIns="91425" tIns="45700" rIns="91425" bIns="45700" anchor="t" anchorCtr="0">
            <a:noAutofit/>
          </a:bodyPr>
          <a:lstStyle>
            <a:lvl1pPr marL="0" marR="0" lvl="0" indent="0" algn="l" rtl="0">
              <a:lnSpc>
                <a:spcPct val="100000"/>
              </a:lnSpc>
              <a:spcBef>
                <a:spcPts val="0"/>
              </a:spcBef>
              <a:spcAft>
                <a:spcPts val="0"/>
              </a:spcAft>
              <a:buClr>
                <a:srgbClr val="000000"/>
              </a:buClr>
              <a:buSzPts val="1200"/>
              <a:buFont typeface="Arial"/>
              <a:buNone/>
              <a:defRPr sz="1200" b="0" i="0" u="none" strike="noStrike" cap="none">
                <a:solidFill>
                  <a:srgbClr val="00DD54"/>
                </a:solidFill>
                <a:latin typeface="Arial"/>
                <a:ea typeface="Arial"/>
                <a:cs typeface="Arial"/>
                <a:sym typeface="Arial"/>
              </a:defRPr>
            </a:lvl1pPr>
            <a:lvl2pPr marL="0" marR="0" lvl="1" indent="0" algn="l" rtl="0">
              <a:lnSpc>
                <a:spcPct val="100000"/>
              </a:lnSpc>
              <a:spcBef>
                <a:spcPts val="0"/>
              </a:spcBef>
              <a:spcAft>
                <a:spcPts val="0"/>
              </a:spcAft>
              <a:buClr>
                <a:srgbClr val="000000"/>
              </a:buClr>
              <a:buSzPts val="1200"/>
              <a:buFont typeface="Arial"/>
              <a:buNone/>
              <a:defRPr sz="1200" b="0" i="0" u="none" strike="noStrike" cap="none">
                <a:solidFill>
                  <a:srgbClr val="00DD54"/>
                </a:solidFill>
                <a:latin typeface="Arial"/>
                <a:ea typeface="Arial"/>
                <a:cs typeface="Arial"/>
                <a:sym typeface="Arial"/>
              </a:defRPr>
            </a:lvl2pPr>
            <a:lvl3pPr marL="0" marR="0" lvl="2" indent="0" algn="l" rtl="0">
              <a:lnSpc>
                <a:spcPct val="100000"/>
              </a:lnSpc>
              <a:spcBef>
                <a:spcPts val="0"/>
              </a:spcBef>
              <a:spcAft>
                <a:spcPts val="0"/>
              </a:spcAft>
              <a:buClr>
                <a:srgbClr val="000000"/>
              </a:buClr>
              <a:buSzPts val="1200"/>
              <a:buFont typeface="Arial"/>
              <a:buNone/>
              <a:defRPr sz="1200" b="0" i="0" u="none" strike="noStrike" cap="none">
                <a:solidFill>
                  <a:srgbClr val="00DD54"/>
                </a:solidFill>
                <a:latin typeface="Arial"/>
                <a:ea typeface="Arial"/>
                <a:cs typeface="Arial"/>
                <a:sym typeface="Arial"/>
              </a:defRPr>
            </a:lvl3pPr>
            <a:lvl4pPr marL="0" marR="0" lvl="3" indent="0" algn="l" rtl="0">
              <a:lnSpc>
                <a:spcPct val="100000"/>
              </a:lnSpc>
              <a:spcBef>
                <a:spcPts val="0"/>
              </a:spcBef>
              <a:spcAft>
                <a:spcPts val="0"/>
              </a:spcAft>
              <a:buClr>
                <a:srgbClr val="000000"/>
              </a:buClr>
              <a:buSzPts val="1200"/>
              <a:buFont typeface="Arial"/>
              <a:buNone/>
              <a:defRPr sz="1200" b="0" i="0" u="none" strike="noStrike" cap="none">
                <a:solidFill>
                  <a:srgbClr val="00DD54"/>
                </a:solidFill>
                <a:latin typeface="Arial"/>
                <a:ea typeface="Arial"/>
                <a:cs typeface="Arial"/>
                <a:sym typeface="Arial"/>
              </a:defRPr>
            </a:lvl4pPr>
            <a:lvl5pPr marL="0" marR="0" lvl="4" indent="0" algn="l" rtl="0">
              <a:lnSpc>
                <a:spcPct val="100000"/>
              </a:lnSpc>
              <a:spcBef>
                <a:spcPts val="0"/>
              </a:spcBef>
              <a:spcAft>
                <a:spcPts val="0"/>
              </a:spcAft>
              <a:buClr>
                <a:srgbClr val="000000"/>
              </a:buClr>
              <a:buSzPts val="1200"/>
              <a:buFont typeface="Arial"/>
              <a:buNone/>
              <a:defRPr sz="1200" b="0" i="0" u="none" strike="noStrike" cap="none">
                <a:solidFill>
                  <a:srgbClr val="00DD54"/>
                </a:solidFill>
                <a:latin typeface="Arial"/>
                <a:ea typeface="Arial"/>
                <a:cs typeface="Arial"/>
                <a:sym typeface="Arial"/>
              </a:defRPr>
            </a:lvl5pPr>
            <a:lvl6pPr marL="0" marR="0" lvl="5" indent="0" algn="l" rtl="0">
              <a:lnSpc>
                <a:spcPct val="100000"/>
              </a:lnSpc>
              <a:spcBef>
                <a:spcPts val="0"/>
              </a:spcBef>
              <a:spcAft>
                <a:spcPts val="0"/>
              </a:spcAft>
              <a:buClr>
                <a:srgbClr val="000000"/>
              </a:buClr>
              <a:buSzPts val="1200"/>
              <a:buFont typeface="Arial"/>
              <a:buNone/>
              <a:defRPr sz="1200" b="0" i="0" u="none" strike="noStrike" cap="none">
                <a:solidFill>
                  <a:srgbClr val="00DD54"/>
                </a:solidFill>
                <a:latin typeface="Arial"/>
                <a:ea typeface="Arial"/>
                <a:cs typeface="Arial"/>
                <a:sym typeface="Arial"/>
              </a:defRPr>
            </a:lvl6pPr>
            <a:lvl7pPr marL="0" marR="0" lvl="6" indent="0" algn="l" rtl="0">
              <a:lnSpc>
                <a:spcPct val="100000"/>
              </a:lnSpc>
              <a:spcBef>
                <a:spcPts val="0"/>
              </a:spcBef>
              <a:spcAft>
                <a:spcPts val="0"/>
              </a:spcAft>
              <a:buClr>
                <a:srgbClr val="000000"/>
              </a:buClr>
              <a:buSzPts val="1200"/>
              <a:buFont typeface="Arial"/>
              <a:buNone/>
              <a:defRPr sz="1200" b="0" i="0" u="none" strike="noStrike" cap="none">
                <a:solidFill>
                  <a:srgbClr val="00DD54"/>
                </a:solidFill>
                <a:latin typeface="Arial"/>
                <a:ea typeface="Arial"/>
                <a:cs typeface="Arial"/>
                <a:sym typeface="Arial"/>
              </a:defRPr>
            </a:lvl7pPr>
            <a:lvl8pPr marL="0" marR="0" lvl="7" indent="0" algn="l" rtl="0">
              <a:lnSpc>
                <a:spcPct val="100000"/>
              </a:lnSpc>
              <a:spcBef>
                <a:spcPts val="0"/>
              </a:spcBef>
              <a:spcAft>
                <a:spcPts val="0"/>
              </a:spcAft>
              <a:buClr>
                <a:srgbClr val="000000"/>
              </a:buClr>
              <a:buSzPts val="1200"/>
              <a:buFont typeface="Arial"/>
              <a:buNone/>
              <a:defRPr sz="1200" b="0" i="0" u="none" strike="noStrike" cap="none">
                <a:solidFill>
                  <a:srgbClr val="00DD54"/>
                </a:solidFill>
                <a:latin typeface="Arial"/>
                <a:ea typeface="Arial"/>
                <a:cs typeface="Arial"/>
                <a:sym typeface="Arial"/>
              </a:defRPr>
            </a:lvl8pPr>
            <a:lvl9pPr marL="0" marR="0" lvl="8" indent="0" algn="l" rtl="0">
              <a:lnSpc>
                <a:spcPct val="100000"/>
              </a:lnSpc>
              <a:spcBef>
                <a:spcPts val="0"/>
              </a:spcBef>
              <a:spcAft>
                <a:spcPts val="0"/>
              </a:spcAft>
              <a:buClr>
                <a:srgbClr val="000000"/>
              </a:buClr>
              <a:buSzPts val="1200"/>
              <a:buFont typeface="Arial"/>
              <a:buNone/>
              <a:defRPr sz="1200" b="0" i="0" u="none" strike="noStrike" cap="none">
                <a:solidFill>
                  <a:srgbClr val="00DD54"/>
                </a:solidFill>
                <a:latin typeface="Arial"/>
                <a:ea typeface="Arial"/>
                <a:cs typeface="Arial"/>
                <a:sym typeface="Arial"/>
              </a:defRPr>
            </a:lvl9pPr>
          </a:lstStyle>
          <a:p>
            <a:fld id="{00000000-1234-1234-1234-123412341234}" type="slidenum">
              <a:rPr lang="en-US" kern="0"/>
              <a:pPr/>
              <a:t>‹#›</a:t>
            </a:fld>
            <a:endParaRPr kern="0"/>
          </a:p>
        </p:txBody>
      </p:sp>
      <p:sp>
        <p:nvSpPr>
          <p:cNvPr id="208" name="Google Shape;208;p23"/>
          <p:cNvSpPr txBox="1">
            <a:spLocks noGrp="1"/>
          </p:cNvSpPr>
          <p:nvPr>
            <p:ph type="title"/>
          </p:nvPr>
        </p:nvSpPr>
        <p:spPr>
          <a:xfrm>
            <a:off x="609600" y="-42095"/>
            <a:ext cx="10972800" cy="1325563"/>
          </a:xfrm>
          <a:prstGeom prst="rect">
            <a:avLst/>
          </a:prstGeom>
          <a:noFill/>
          <a:ln>
            <a:noFill/>
          </a:ln>
        </p:spPr>
        <p:txBody>
          <a:bodyPr spcFirstLastPara="1" wrap="square" lIns="91425" tIns="45700" rIns="91425" bIns="45700" anchor="ctr" anchorCtr="0"/>
          <a:lstStyle>
            <a:lvl1pPr marR="0" lvl="0" algn="l" rtl="0">
              <a:lnSpc>
                <a:spcPct val="90000"/>
              </a:lnSpc>
              <a:spcBef>
                <a:spcPts val="0"/>
              </a:spcBef>
              <a:spcAft>
                <a:spcPts val="0"/>
              </a:spcAft>
              <a:buClr>
                <a:schemeClr val="lt1"/>
              </a:buClr>
              <a:buSzPts val="3600"/>
              <a:buFont typeface="Arial"/>
              <a:buNone/>
              <a:defRPr sz="3600" b="0" i="0" u="none" strike="noStrike" cap="none">
                <a:solidFill>
                  <a:schemeClr val="lt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pic>
        <p:nvPicPr>
          <p:cNvPr id="209" name="Google Shape;209;p23"/>
          <p:cNvPicPr preferRelativeResize="0"/>
          <p:nvPr/>
        </p:nvPicPr>
        <p:blipFill rotWithShape="1">
          <a:blip r:embed="rId2">
            <a:alphaModFix/>
          </a:blip>
          <a:srcRect/>
          <a:stretch/>
        </p:blipFill>
        <p:spPr>
          <a:xfrm>
            <a:off x="420649" y="5817806"/>
            <a:ext cx="2112264" cy="1090995"/>
          </a:xfrm>
          <a:prstGeom prst="rect">
            <a:avLst/>
          </a:prstGeom>
          <a:noFill/>
          <a:ln>
            <a:noFill/>
          </a:ln>
        </p:spPr>
      </p:pic>
    </p:spTree>
    <p:extLst>
      <p:ext uri="{BB962C8B-B14F-4D97-AF65-F5344CB8AC3E}">
        <p14:creationId xmlns:p14="http://schemas.microsoft.com/office/powerpoint/2010/main" val="391049527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matchingName="Content with Caption">
  <p:cSld name="Content with Caption">
    <p:spTree>
      <p:nvGrpSpPr>
        <p:cNvPr id="1" name="Shape 210"/>
        <p:cNvGrpSpPr/>
        <p:nvPr/>
      </p:nvGrpSpPr>
      <p:grpSpPr>
        <a:xfrm>
          <a:off x="0" y="0"/>
          <a:ext cx="0" cy="0"/>
          <a:chOff x="0" y="0"/>
          <a:chExt cx="0" cy="0"/>
        </a:xfrm>
      </p:grpSpPr>
      <p:sp>
        <p:nvSpPr>
          <p:cNvPr id="211" name="Google Shape;211;p24"/>
          <p:cNvSpPr/>
          <p:nvPr/>
        </p:nvSpPr>
        <p:spPr>
          <a:xfrm>
            <a:off x="-2" y="5952066"/>
            <a:ext cx="12192000" cy="905933"/>
          </a:xfrm>
          <a:prstGeom prst="rect">
            <a:avLst/>
          </a:prstGeom>
          <a:solidFill>
            <a:schemeClr val="accent4"/>
          </a:solidFill>
          <a:ln>
            <a:noFill/>
          </a:ln>
        </p:spPr>
        <p:txBody>
          <a:bodyPr spcFirstLastPara="1" wrap="square" lIns="91425" tIns="45700" rIns="91425" bIns="45700" anchor="ctr" anchorCtr="0">
            <a:noAutofit/>
          </a:bodyPr>
          <a:lstStyle/>
          <a:p>
            <a:pPr algn="ctr">
              <a:buClr>
                <a:srgbClr val="000000"/>
              </a:buClr>
              <a:buSzPts val="1800"/>
              <a:buFont typeface="Arial"/>
              <a:buNone/>
            </a:pPr>
            <a:endParaRPr kern="0">
              <a:solidFill>
                <a:srgbClr val="FFFFFF"/>
              </a:solidFill>
              <a:ea typeface="Arial"/>
              <a:cs typeface="Arial"/>
              <a:sym typeface="Arial"/>
            </a:endParaRPr>
          </a:p>
        </p:txBody>
      </p:sp>
      <p:sp>
        <p:nvSpPr>
          <p:cNvPr id="212" name="Google Shape;212;p24"/>
          <p:cNvSpPr txBox="1">
            <a:spLocks noGrp="1"/>
          </p:cNvSpPr>
          <p:nvPr>
            <p:ph type="body" idx="1"/>
          </p:nvPr>
        </p:nvSpPr>
        <p:spPr>
          <a:xfrm>
            <a:off x="609601" y="1560512"/>
            <a:ext cx="5257800" cy="424615"/>
          </a:xfrm>
          <a:prstGeom prst="rect">
            <a:avLst/>
          </a:prstGeom>
          <a:noFill/>
          <a:ln>
            <a:noFill/>
          </a:ln>
        </p:spPr>
        <p:txBody>
          <a:bodyPr spcFirstLastPara="1" wrap="square" lIns="91425" tIns="45700" rIns="91425" bIns="45700" anchor="b" anchorCtr="0"/>
          <a:lstStyle>
            <a:lvl1pPr marL="457200" marR="0" lvl="0" indent="-228600" algn="l" rtl="0">
              <a:lnSpc>
                <a:spcPct val="90000"/>
              </a:lnSpc>
              <a:spcBef>
                <a:spcPts val="1000"/>
              </a:spcBef>
              <a:spcAft>
                <a:spcPts val="0"/>
              </a:spcAft>
              <a:buClr>
                <a:schemeClr val="accent5"/>
              </a:buClr>
              <a:buSzPts val="2400"/>
              <a:buFont typeface="Arial"/>
              <a:buNone/>
              <a:defRPr sz="2400" b="1" i="0" u="none" strike="noStrike" cap="none">
                <a:solidFill>
                  <a:schemeClr val="accent5"/>
                </a:solidFill>
                <a:latin typeface="Arial"/>
                <a:ea typeface="Arial"/>
                <a:cs typeface="Arial"/>
                <a:sym typeface="Arial"/>
              </a:defRPr>
            </a:lvl1pPr>
            <a:lvl2pPr marL="914400" marR="0" lvl="1" indent="-228600" algn="l" rtl="0">
              <a:lnSpc>
                <a:spcPct val="90000"/>
              </a:lnSpc>
              <a:spcBef>
                <a:spcPts val="500"/>
              </a:spcBef>
              <a:spcAft>
                <a:spcPts val="0"/>
              </a:spcAft>
              <a:buClr>
                <a:schemeClr val="dk1"/>
              </a:buClr>
              <a:buSzPts val="2000"/>
              <a:buFont typeface="Arial"/>
              <a:buNone/>
              <a:defRPr sz="2000" b="1" i="0" u="none" strike="noStrike" cap="none">
                <a:solidFill>
                  <a:schemeClr val="dk1"/>
                </a:solidFill>
                <a:latin typeface="Arial"/>
                <a:ea typeface="Arial"/>
                <a:cs typeface="Arial"/>
                <a:sym typeface="Arial"/>
              </a:defRPr>
            </a:lvl2pPr>
            <a:lvl3pPr marL="1371600" marR="0" lvl="2" indent="-228600" algn="l" rtl="0">
              <a:lnSpc>
                <a:spcPct val="90000"/>
              </a:lnSpc>
              <a:spcBef>
                <a:spcPts val="500"/>
              </a:spcBef>
              <a:spcAft>
                <a:spcPts val="0"/>
              </a:spcAft>
              <a:buClr>
                <a:schemeClr val="dk1"/>
              </a:buClr>
              <a:buSzPts val="1800"/>
              <a:buFont typeface="Arial"/>
              <a:buNone/>
              <a:defRPr sz="1800" b="1" i="0" u="none" strike="noStrike" cap="none">
                <a:solidFill>
                  <a:schemeClr val="dk1"/>
                </a:solidFill>
                <a:latin typeface="Arial"/>
                <a:ea typeface="Arial"/>
                <a:cs typeface="Arial"/>
                <a:sym typeface="Arial"/>
              </a:defRPr>
            </a:lvl3pPr>
            <a:lvl4pPr marL="1828800" marR="0" lvl="3"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4pPr>
            <a:lvl5pPr marL="2286000" marR="0" lvl="4"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5pPr>
            <a:lvl6pPr marL="2743200" marR="0" lvl="5"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6pPr>
            <a:lvl7pPr marL="3200400" marR="0" lvl="6"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7pPr>
            <a:lvl8pPr marL="3657600" marR="0" lvl="7"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8pPr>
            <a:lvl9pPr marL="4114800" marR="0" lvl="8"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9pPr>
          </a:lstStyle>
          <a:p>
            <a:endParaRPr/>
          </a:p>
        </p:txBody>
      </p:sp>
      <p:sp>
        <p:nvSpPr>
          <p:cNvPr id="213" name="Google Shape;213;p24"/>
          <p:cNvSpPr txBox="1">
            <a:spLocks noGrp="1"/>
          </p:cNvSpPr>
          <p:nvPr>
            <p:ph type="body" idx="2"/>
          </p:nvPr>
        </p:nvSpPr>
        <p:spPr>
          <a:xfrm>
            <a:off x="6324600" y="1560512"/>
            <a:ext cx="5274732" cy="3892021"/>
          </a:xfrm>
          <a:prstGeom prst="rect">
            <a:avLst/>
          </a:prstGeom>
          <a:noFill/>
          <a:ln>
            <a:noFill/>
          </a:ln>
        </p:spPr>
        <p:txBody>
          <a:bodyPr spcFirstLastPara="1" wrap="square" lIns="91425" tIns="45700" rIns="91425" bIns="45700" anchor="t" anchorCtr="0"/>
          <a:lstStyle>
            <a:lvl1pPr marL="457200" marR="0" lvl="0" indent="-228600" algn="l" rtl="0">
              <a:lnSpc>
                <a:spcPct val="90000"/>
              </a:lnSpc>
              <a:spcBef>
                <a:spcPts val="10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1pPr>
            <a:lvl2pPr marL="914400" marR="0" lvl="1" indent="-228600" algn="l" rtl="0">
              <a:lnSpc>
                <a:spcPct val="90000"/>
              </a:lnSpc>
              <a:spcBef>
                <a:spcPts val="50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2pPr>
            <a:lvl3pPr marL="1371600" marR="0" lvl="2" indent="-228600"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3pPr>
            <a:lvl4pPr marL="1828800" marR="0" lvl="3" indent="-228600" algn="l" rtl="0">
              <a:lnSpc>
                <a:spcPct val="90000"/>
              </a:lnSpc>
              <a:spcBef>
                <a:spcPts val="50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4pPr>
            <a:lvl5pPr marL="2286000" marR="0" lvl="4" indent="-228600" algn="l" rtl="0">
              <a:lnSpc>
                <a:spcPct val="90000"/>
              </a:lnSpc>
              <a:spcBef>
                <a:spcPts val="50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214" name="Google Shape;214;p24"/>
          <p:cNvSpPr/>
          <p:nvPr/>
        </p:nvSpPr>
        <p:spPr>
          <a:xfrm>
            <a:off x="-1" y="0"/>
            <a:ext cx="12192000" cy="1176867"/>
          </a:xfrm>
          <a:prstGeom prst="rect">
            <a:avLst/>
          </a:prstGeom>
          <a:solidFill>
            <a:schemeClr val="accent1"/>
          </a:solidFill>
          <a:ln>
            <a:noFill/>
          </a:ln>
        </p:spPr>
        <p:txBody>
          <a:bodyPr spcFirstLastPara="1" wrap="square" lIns="91425" tIns="45700" rIns="91425" bIns="45700" anchor="ctr" anchorCtr="0">
            <a:noAutofit/>
          </a:bodyPr>
          <a:lstStyle/>
          <a:p>
            <a:pPr algn="ctr">
              <a:buClr>
                <a:srgbClr val="000000"/>
              </a:buClr>
              <a:buSzPts val="1800"/>
              <a:buFont typeface="Arial"/>
              <a:buNone/>
            </a:pPr>
            <a:endParaRPr kern="0">
              <a:solidFill>
                <a:srgbClr val="FFFFFF"/>
              </a:solidFill>
              <a:ea typeface="Arial"/>
              <a:cs typeface="Arial"/>
              <a:sym typeface="Arial"/>
            </a:endParaRPr>
          </a:p>
        </p:txBody>
      </p:sp>
      <p:sp>
        <p:nvSpPr>
          <p:cNvPr id="215" name="Google Shape;215;p24"/>
          <p:cNvSpPr txBox="1">
            <a:spLocks noGrp="1"/>
          </p:cNvSpPr>
          <p:nvPr>
            <p:ph type="dt" idx="10"/>
          </p:nvPr>
        </p:nvSpPr>
        <p:spPr>
          <a:xfrm>
            <a:off x="6590824" y="6322866"/>
            <a:ext cx="1435036" cy="238804"/>
          </a:xfrm>
          <a:prstGeom prst="rect">
            <a:avLst/>
          </a:prstGeom>
          <a:noFill/>
          <a:ln>
            <a:noFill/>
          </a:ln>
        </p:spPr>
        <p:txBody>
          <a:bodyPr spcFirstLastPara="1" wrap="square" lIns="91425" tIns="45700" rIns="91425" bIns="45700" anchor="t" anchorCtr="0"/>
          <a:lstStyle>
            <a:lvl1pPr marR="0" lvl="0" algn="r"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kern="0">
              <a:solidFill>
                <a:srgbClr val="686D77"/>
              </a:solidFill>
            </a:endParaRPr>
          </a:p>
        </p:txBody>
      </p:sp>
      <p:sp>
        <p:nvSpPr>
          <p:cNvPr id="216" name="Google Shape;216;p24"/>
          <p:cNvSpPr txBox="1">
            <a:spLocks noGrp="1"/>
          </p:cNvSpPr>
          <p:nvPr>
            <p:ph type="sldNum" idx="12"/>
          </p:nvPr>
        </p:nvSpPr>
        <p:spPr>
          <a:xfrm>
            <a:off x="11319933" y="6327250"/>
            <a:ext cx="389474" cy="234420"/>
          </a:xfrm>
          <a:prstGeom prst="rect">
            <a:avLst/>
          </a:prstGeom>
          <a:noFill/>
          <a:ln>
            <a:noFill/>
          </a:ln>
        </p:spPr>
        <p:txBody>
          <a:bodyPr spcFirstLastPara="1" wrap="square" lIns="91425" tIns="45700" rIns="91425" bIns="45700" anchor="t" anchorCtr="0">
            <a:noAutofit/>
          </a:bodyPr>
          <a:lstStyle>
            <a:lvl1pPr marL="0" marR="0" lvl="0" indent="0" algn="l" rtl="0">
              <a:lnSpc>
                <a:spcPct val="100000"/>
              </a:lnSpc>
              <a:spcBef>
                <a:spcPts val="0"/>
              </a:spcBef>
              <a:spcAft>
                <a:spcPts val="0"/>
              </a:spcAft>
              <a:buClr>
                <a:srgbClr val="000000"/>
              </a:buClr>
              <a:buSzPts val="1200"/>
              <a:buFont typeface="Arial"/>
              <a:buNone/>
              <a:defRPr sz="1200" b="0" i="0" u="none" strike="noStrike" cap="none">
                <a:solidFill>
                  <a:srgbClr val="00DD54"/>
                </a:solidFill>
                <a:latin typeface="Arial"/>
                <a:ea typeface="Arial"/>
                <a:cs typeface="Arial"/>
                <a:sym typeface="Arial"/>
              </a:defRPr>
            </a:lvl1pPr>
            <a:lvl2pPr marL="0" marR="0" lvl="1" indent="0" algn="l" rtl="0">
              <a:lnSpc>
                <a:spcPct val="100000"/>
              </a:lnSpc>
              <a:spcBef>
                <a:spcPts val="0"/>
              </a:spcBef>
              <a:spcAft>
                <a:spcPts val="0"/>
              </a:spcAft>
              <a:buClr>
                <a:srgbClr val="000000"/>
              </a:buClr>
              <a:buSzPts val="1200"/>
              <a:buFont typeface="Arial"/>
              <a:buNone/>
              <a:defRPr sz="1200" b="0" i="0" u="none" strike="noStrike" cap="none">
                <a:solidFill>
                  <a:srgbClr val="00DD54"/>
                </a:solidFill>
                <a:latin typeface="Arial"/>
                <a:ea typeface="Arial"/>
                <a:cs typeface="Arial"/>
                <a:sym typeface="Arial"/>
              </a:defRPr>
            </a:lvl2pPr>
            <a:lvl3pPr marL="0" marR="0" lvl="2" indent="0" algn="l" rtl="0">
              <a:lnSpc>
                <a:spcPct val="100000"/>
              </a:lnSpc>
              <a:spcBef>
                <a:spcPts val="0"/>
              </a:spcBef>
              <a:spcAft>
                <a:spcPts val="0"/>
              </a:spcAft>
              <a:buClr>
                <a:srgbClr val="000000"/>
              </a:buClr>
              <a:buSzPts val="1200"/>
              <a:buFont typeface="Arial"/>
              <a:buNone/>
              <a:defRPr sz="1200" b="0" i="0" u="none" strike="noStrike" cap="none">
                <a:solidFill>
                  <a:srgbClr val="00DD54"/>
                </a:solidFill>
                <a:latin typeface="Arial"/>
                <a:ea typeface="Arial"/>
                <a:cs typeface="Arial"/>
                <a:sym typeface="Arial"/>
              </a:defRPr>
            </a:lvl3pPr>
            <a:lvl4pPr marL="0" marR="0" lvl="3" indent="0" algn="l" rtl="0">
              <a:lnSpc>
                <a:spcPct val="100000"/>
              </a:lnSpc>
              <a:spcBef>
                <a:spcPts val="0"/>
              </a:spcBef>
              <a:spcAft>
                <a:spcPts val="0"/>
              </a:spcAft>
              <a:buClr>
                <a:srgbClr val="000000"/>
              </a:buClr>
              <a:buSzPts val="1200"/>
              <a:buFont typeface="Arial"/>
              <a:buNone/>
              <a:defRPr sz="1200" b="0" i="0" u="none" strike="noStrike" cap="none">
                <a:solidFill>
                  <a:srgbClr val="00DD54"/>
                </a:solidFill>
                <a:latin typeface="Arial"/>
                <a:ea typeface="Arial"/>
                <a:cs typeface="Arial"/>
                <a:sym typeface="Arial"/>
              </a:defRPr>
            </a:lvl4pPr>
            <a:lvl5pPr marL="0" marR="0" lvl="4" indent="0" algn="l" rtl="0">
              <a:lnSpc>
                <a:spcPct val="100000"/>
              </a:lnSpc>
              <a:spcBef>
                <a:spcPts val="0"/>
              </a:spcBef>
              <a:spcAft>
                <a:spcPts val="0"/>
              </a:spcAft>
              <a:buClr>
                <a:srgbClr val="000000"/>
              </a:buClr>
              <a:buSzPts val="1200"/>
              <a:buFont typeface="Arial"/>
              <a:buNone/>
              <a:defRPr sz="1200" b="0" i="0" u="none" strike="noStrike" cap="none">
                <a:solidFill>
                  <a:srgbClr val="00DD54"/>
                </a:solidFill>
                <a:latin typeface="Arial"/>
                <a:ea typeface="Arial"/>
                <a:cs typeface="Arial"/>
                <a:sym typeface="Arial"/>
              </a:defRPr>
            </a:lvl5pPr>
            <a:lvl6pPr marL="0" marR="0" lvl="5" indent="0" algn="l" rtl="0">
              <a:lnSpc>
                <a:spcPct val="100000"/>
              </a:lnSpc>
              <a:spcBef>
                <a:spcPts val="0"/>
              </a:spcBef>
              <a:spcAft>
                <a:spcPts val="0"/>
              </a:spcAft>
              <a:buClr>
                <a:srgbClr val="000000"/>
              </a:buClr>
              <a:buSzPts val="1200"/>
              <a:buFont typeface="Arial"/>
              <a:buNone/>
              <a:defRPr sz="1200" b="0" i="0" u="none" strike="noStrike" cap="none">
                <a:solidFill>
                  <a:srgbClr val="00DD54"/>
                </a:solidFill>
                <a:latin typeface="Arial"/>
                <a:ea typeface="Arial"/>
                <a:cs typeface="Arial"/>
                <a:sym typeface="Arial"/>
              </a:defRPr>
            </a:lvl6pPr>
            <a:lvl7pPr marL="0" marR="0" lvl="6" indent="0" algn="l" rtl="0">
              <a:lnSpc>
                <a:spcPct val="100000"/>
              </a:lnSpc>
              <a:spcBef>
                <a:spcPts val="0"/>
              </a:spcBef>
              <a:spcAft>
                <a:spcPts val="0"/>
              </a:spcAft>
              <a:buClr>
                <a:srgbClr val="000000"/>
              </a:buClr>
              <a:buSzPts val="1200"/>
              <a:buFont typeface="Arial"/>
              <a:buNone/>
              <a:defRPr sz="1200" b="0" i="0" u="none" strike="noStrike" cap="none">
                <a:solidFill>
                  <a:srgbClr val="00DD54"/>
                </a:solidFill>
                <a:latin typeface="Arial"/>
                <a:ea typeface="Arial"/>
                <a:cs typeface="Arial"/>
                <a:sym typeface="Arial"/>
              </a:defRPr>
            </a:lvl7pPr>
            <a:lvl8pPr marL="0" marR="0" lvl="7" indent="0" algn="l" rtl="0">
              <a:lnSpc>
                <a:spcPct val="100000"/>
              </a:lnSpc>
              <a:spcBef>
                <a:spcPts val="0"/>
              </a:spcBef>
              <a:spcAft>
                <a:spcPts val="0"/>
              </a:spcAft>
              <a:buClr>
                <a:srgbClr val="000000"/>
              </a:buClr>
              <a:buSzPts val="1200"/>
              <a:buFont typeface="Arial"/>
              <a:buNone/>
              <a:defRPr sz="1200" b="0" i="0" u="none" strike="noStrike" cap="none">
                <a:solidFill>
                  <a:srgbClr val="00DD54"/>
                </a:solidFill>
                <a:latin typeface="Arial"/>
                <a:ea typeface="Arial"/>
                <a:cs typeface="Arial"/>
                <a:sym typeface="Arial"/>
              </a:defRPr>
            </a:lvl8pPr>
            <a:lvl9pPr marL="0" marR="0" lvl="8" indent="0" algn="l" rtl="0">
              <a:lnSpc>
                <a:spcPct val="100000"/>
              </a:lnSpc>
              <a:spcBef>
                <a:spcPts val="0"/>
              </a:spcBef>
              <a:spcAft>
                <a:spcPts val="0"/>
              </a:spcAft>
              <a:buClr>
                <a:srgbClr val="000000"/>
              </a:buClr>
              <a:buSzPts val="1200"/>
              <a:buFont typeface="Arial"/>
              <a:buNone/>
              <a:defRPr sz="1200" b="0" i="0" u="none" strike="noStrike" cap="none">
                <a:solidFill>
                  <a:srgbClr val="00DD54"/>
                </a:solidFill>
                <a:latin typeface="Arial"/>
                <a:ea typeface="Arial"/>
                <a:cs typeface="Arial"/>
                <a:sym typeface="Arial"/>
              </a:defRPr>
            </a:lvl9pPr>
          </a:lstStyle>
          <a:p>
            <a:fld id="{00000000-1234-1234-1234-123412341234}" type="slidenum">
              <a:rPr lang="en-US" kern="0"/>
              <a:pPr/>
              <a:t>‹#›</a:t>
            </a:fld>
            <a:endParaRPr kern="0"/>
          </a:p>
        </p:txBody>
      </p:sp>
      <p:sp>
        <p:nvSpPr>
          <p:cNvPr id="217" name="Google Shape;217;p24"/>
          <p:cNvSpPr/>
          <p:nvPr/>
        </p:nvSpPr>
        <p:spPr>
          <a:xfrm>
            <a:off x="8030939" y="6286642"/>
            <a:ext cx="224742" cy="276999"/>
          </a:xfrm>
          <a:prstGeom prst="rect">
            <a:avLst/>
          </a:prstGeom>
          <a:noFill/>
          <a:ln>
            <a:noFill/>
          </a:ln>
        </p:spPr>
        <p:txBody>
          <a:bodyPr spcFirstLastPara="1" wrap="square" lIns="91425" tIns="45700" rIns="91425" bIns="45700" anchor="t" anchorCtr="0">
            <a:noAutofit/>
          </a:bodyPr>
          <a:lstStyle/>
          <a:p>
            <a:pPr>
              <a:buClr>
                <a:srgbClr val="000000"/>
              </a:buClr>
              <a:buSzPts val="1200"/>
              <a:buFont typeface="Arial"/>
              <a:buNone/>
            </a:pPr>
            <a:r>
              <a:rPr lang="en-US" sz="1200" kern="0">
                <a:solidFill>
                  <a:srgbClr val="8C8E96"/>
                </a:solidFill>
                <a:ea typeface="Arial"/>
                <a:cs typeface="Arial"/>
                <a:sym typeface="Arial"/>
              </a:rPr>
              <a:t>|</a:t>
            </a:r>
            <a:endParaRPr sz="1200" kern="0">
              <a:solidFill>
                <a:srgbClr val="8C8E96"/>
              </a:solidFill>
              <a:ea typeface="Arial"/>
              <a:cs typeface="Arial"/>
              <a:sym typeface="Arial"/>
            </a:endParaRPr>
          </a:p>
        </p:txBody>
      </p:sp>
      <p:sp>
        <p:nvSpPr>
          <p:cNvPr id="218" name="Google Shape;218;p24"/>
          <p:cNvSpPr/>
          <p:nvPr/>
        </p:nvSpPr>
        <p:spPr>
          <a:xfrm>
            <a:off x="8232301" y="6290725"/>
            <a:ext cx="992579" cy="276999"/>
          </a:xfrm>
          <a:prstGeom prst="rect">
            <a:avLst/>
          </a:prstGeom>
          <a:noFill/>
          <a:ln>
            <a:noFill/>
          </a:ln>
        </p:spPr>
        <p:txBody>
          <a:bodyPr spcFirstLastPara="1" wrap="square" lIns="91425" tIns="45700" rIns="91425" bIns="45700" anchor="t" anchorCtr="0">
            <a:noAutofit/>
          </a:bodyPr>
          <a:lstStyle/>
          <a:p>
            <a:pPr>
              <a:buClr>
                <a:srgbClr val="000000"/>
              </a:buClr>
              <a:buSzPts val="1200"/>
              <a:buFont typeface="Arial"/>
              <a:buNone/>
            </a:pPr>
            <a:r>
              <a:rPr lang="en-US" sz="1200" kern="0">
                <a:solidFill>
                  <a:srgbClr val="8C8E96"/>
                </a:solidFill>
                <a:ea typeface="Arial"/>
                <a:cs typeface="Arial"/>
                <a:sym typeface="Arial"/>
              </a:rPr>
              <a:t>Confidential</a:t>
            </a:r>
            <a:endParaRPr sz="1200" kern="0">
              <a:solidFill>
                <a:srgbClr val="8C8E96"/>
              </a:solidFill>
              <a:ea typeface="Arial"/>
              <a:cs typeface="Arial"/>
              <a:sym typeface="Arial"/>
            </a:endParaRPr>
          </a:p>
        </p:txBody>
      </p:sp>
      <p:sp>
        <p:nvSpPr>
          <p:cNvPr id="219" name="Google Shape;219;p24"/>
          <p:cNvSpPr txBox="1">
            <a:spLocks noGrp="1"/>
          </p:cNvSpPr>
          <p:nvPr>
            <p:ph type="title"/>
          </p:nvPr>
        </p:nvSpPr>
        <p:spPr>
          <a:xfrm>
            <a:off x="609600" y="-42095"/>
            <a:ext cx="10972800" cy="1325563"/>
          </a:xfrm>
          <a:prstGeom prst="rect">
            <a:avLst/>
          </a:prstGeom>
          <a:noFill/>
          <a:ln>
            <a:noFill/>
          </a:ln>
        </p:spPr>
        <p:txBody>
          <a:bodyPr spcFirstLastPara="1" wrap="square" lIns="91425" tIns="45700" rIns="91425" bIns="45700" anchor="ctr" anchorCtr="0"/>
          <a:lstStyle>
            <a:lvl1pPr marR="0" lvl="0" algn="l" rtl="0">
              <a:lnSpc>
                <a:spcPct val="90000"/>
              </a:lnSpc>
              <a:spcBef>
                <a:spcPts val="0"/>
              </a:spcBef>
              <a:spcAft>
                <a:spcPts val="0"/>
              </a:spcAft>
              <a:buClr>
                <a:schemeClr val="lt1"/>
              </a:buClr>
              <a:buSzPts val="3600"/>
              <a:buFont typeface="Arial"/>
              <a:buNone/>
              <a:defRPr sz="3600" b="0" i="0" u="none" strike="noStrike" cap="none">
                <a:solidFill>
                  <a:schemeClr val="lt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pic>
        <p:nvPicPr>
          <p:cNvPr id="220" name="Google Shape;220;p24"/>
          <p:cNvPicPr preferRelativeResize="0"/>
          <p:nvPr/>
        </p:nvPicPr>
        <p:blipFill rotWithShape="1">
          <a:blip r:embed="rId2">
            <a:alphaModFix/>
          </a:blip>
          <a:srcRect/>
          <a:stretch/>
        </p:blipFill>
        <p:spPr>
          <a:xfrm>
            <a:off x="420649" y="5817806"/>
            <a:ext cx="2112264" cy="1090995"/>
          </a:xfrm>
          <a:prstGeom prst="rect">
            <a:avLst/>
          </a:prstGeom>
          <a:noFill/>
          <a:ln>
            <a:noFill/>
          </a:ln>
        </p:spPr>
      </p:pic>
    </p:spTree>
    <p:extLst>
      <p:ext uri="{BB962C8B-B14F-4D97-AF65-F5344CB8AC3E}">
        <p14:creationId xmlns:p14="http://schemas.microsoft.com/office/powerpoint/2010/main" val="187688410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matchingName="Picture with Caption">
  <p:cSld name="Picture with Caption">
    <p:spTree>
      <p:nvGrpSpPr>
        <p:cNvPr id="1" name="Shape 221"/>
        <p:cNvGrpSpPr/>
        <p:nvPr/>
      </p:nvGrpSpPr>
      <p:grpSpPr>
        <a:xfrm>
          <a:off x="0" y="0"/>
          <a:ext cx="0" cy="0"/>
          <a:chOff x="0" y="0"/>
          <a:chExt cx="0" cy="0"/>
        </a:xfrm>
      </p:grpSpPr>
      <p:sp>
        <p:nvSpPr>
          <p:cNvPr id="222" name="Google Shape;222;p25"/>
          <p:cNvSpPr/>
          <p:nvPr/>
        </p:nvSpPr>
        <p:spPr>
          <a:xfrm>
            <a:off x="-2" y="5952066"/>
            <a:ext cx="12192000" cy="905933"/>
          </a:xfrm>
          <a:prstGeom prst="rect">
            <a:avLst/>
          </a:prstGeom>
          <a:solidFill>
            <a:schemeClr val="accent4"/>
          </a:solidFill>
          <a:ln>
            <a:noFill/>
          </a:ln>
        </p:spPr>
        <p:txBody>
          <a:bodyPr spcFirstLastPara="1" wrap="square" lIns="91425" tIns="45700" rIns="91425" bIns="45700" anchor="ctr" anchorCtr="0">
            <a:noAutofit/>
          </a:bodyPr>
          <a:lstStyle/>
          <a:p>
            <a:pPr algn="ctr">
              <a:buClr>
                <a:srgbClr val="000000"/>
              </a:buClr>
              <a:buSzPts val="1800"/>
              <a:buFont typeface="Arial"/>
              <a:buNone/>
            </a:pPr>
            <a:endParaRPr kern="0">
              <a:solidFill>
                <a:srgbClr val="FFFFFF"/>
              </a:solidFill>
              <a:ea typeface="Arial"/>
              <a:cs typeface="Arial"/>
              <a:sym typeface="Arial"/>
            </a:endParaRPr>
          </a:p>
        </p:txBody>
      </p:sp>
      <p:sp>
        <p:nvSpPr>
          <p:cNvPr id="223" name="Google Shape;223;p25"/>
          <p:cNvSpPr txBox="1">
            <a:spLocks noGrp="1"/>
          </p:cNvSpPr>
          <p:nvPr>
            <p:ph type="body" idx="1"/>
          </p:nvPr>
        </p:nvSpPr>
        <p:spPr>
          <a:xfrm>
            <a:off x="609599" y="1564900"/>
            <a:ext cx="6553200" cy="331633"/>
          </a:xfrm>
          <a:prstGeom prst="rect">
            <a:avLst/>
          </a:prstGeom>
          <a:noFill/>
          <a:ln>
            <a:noFill/>
          </a:ln>
        </p:spPr>
        <p:txBody>
          <a:bodyPr spcFirstLastPara="1" wrap="square" lIns="91425" tIns="45700" rIns="91425" bIns="45700" anchor="t" anchorCtr="0"/>
          <a:lstStyle>
            <a:lvl1pPr marL="457200" marR="0" lvl="0" indent="-228600" algn="l" rtl="0">
              <a:lnSpc>
                <a:spcPct val="90000"/>
              </a:lnSpc>
              <a:spcBef>
                <a:spcPts val="100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1pPr>
            <a:lvl2pPr marL="914400" marR="0" lvl="1" indent="-228600" algn="l" rtl="0">
              <a:lnSpc>
                <a:spcPct val="90000"/>
              </a:lnSpc>
              <a:spcBef>
                <a:spcPts val="50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2pPr>
            <a:lvl3pPr marL="1371600" marR="0" lvl="2" indent="-228600" algn="l" rtl="0">
              <a:lnSpc>
                <a:spcPct val="90000"/>
              </a:lnSpc>
              <a:spcBef>
                <a:spcPts val="500"/>
              </a:spcBef>
              <a:spcAft>
                <a:spcPts val="0"/>
              </a:spcAft>
              <a:buClr>
                <a:schemeClr val="dk1"/>
              </a:buClr>
              <a:buSzPts val="1200"/>
              <a:buFont typeface="Arial"/>
              <a:buNone/>
              <a:defRPr sz="1200" b="0" i="0" u="none" strike="noStrike" cap="none">
                <a:solidFill>
                  <a:schemeClr val="dk1"/>
                </a:solidFill>
                <a:latin typeface="Arial"/>
                <a:ea typeface="Arial"/>
                <a:cs typeface="Arial"/>
                <a:sym typeface="Arial"/>
              </a:defRPr>
            </a:lvl3pPr>
            <a:lvl4pPr marL="1828800" marR="0" lvl="3"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4pPr>
            <a:lvl5pPr marL="2286000" marR="0" lvl="4"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5pPr>
            <a:lvl6pPr marL="2743200" marR="0" lvl="5"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6pPr>
            <a:lvl7pPr marL="3200400" marR="0" lvl="6"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7pPr>
            <a:lvl8pPr marL="3657600" marR="0" lvl="7"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8pPr>
            <a:lvl9pPr marL="4114800" marR="0" lvl="8"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9pPr>
          </a:lstStyle>
          <a:p>
            <a:endParaRPr/>
          </a:p>
        </p:txBody>
      </p:sp>
      <p:sp>
        <p:nvSpPr>
          <p:cNvPr id="224" name="Google Shape;224;p25"/>
          <p:cNvSpPr/>
          <p:nvPr/>
        </p:nvSpPr>
        <p:spPr>
          <a:xfrm>
            <a:off x="-1" y="0"/>
            <a:ext cx="12192000" cy="1176867"/>
          </a:xfrm>
          <a:prstGeom prst="rect">
            <a:avLst/>
          </a:prstGeom>
          <a:solidFill>
            <a:schemeClr val="accent1"/>
          </a:solidFill>
          <a:ln>
            <a:noFill/>
          </a:ln>
        </p:spPr>
        <p:txBody>
          <a:bodyPr spcFirstLastPara="1" wrap="square" lIns="91425" tIns="45700" rIns="91425" bIns="45700" anchor="ctr" anchorCtr="0">
            <a:noAutofit/>
          </a:bodyPr>
          <a:lstStyle/>
          <a:p>
            <a:pPr algn="ctr">
              <a:buClr>
                <a:srgbClr val="000000"/>
              </a:buClr>
              <a:buSzPts val="1800"/>
              <a:buFont typeface="Arial"/>
              <a:buNone/>
            </a:pPr>
            <a:endParaRPr kern="0">
              <a:solidFill>
                <a:srgbClr val="FFFFFF"/>
              </a:solidFill>
              <a:ea typeface="Arial"/>
              <a:cs typeface="Arial"/>
              <a:sym typeface="Arial"/>
            </a:endParaRPr>
          </a:p>
        </p:txBody>
      </p:sp>
      <p:sp>
        <p:nvSpPr>
          <p:cNvPr id="225" name="Google Shape;225;p25"/>
          <p:cNvSpPr>
            <a:spLocks noGrp="1"/>
          </p:cNvSpPr>
          <p:nvPr>
            <p:ph type="pic" idx="2"/>
          </p:nvPr>
        </p:nvSpPr>
        <p:spPr>
          <a:xfrm>
            <a:off x="7574437" y="1564901"/>
            <a:ext cx="4024894" cy="1887466"/>
          </a:xfrm>
          <a:prstGeom prst="rect">
            <a:avLst/>
          </a:prstGeom>
          <a:noFill/>
          <a:ln>
            <a:noFill/>
          </a:ln>
        </p:spPr>
        <p:txBody>
          <a:bodyPr spcFirstLastPara="1" wrap="square" lIns="91425" tIns="45700" rIns="91425" bIns="45700" anchor="t" anchorCtr="0"/>
          <a:lstStyle>
            <a:lvl1pPr marR="0" lvl="0" algn="l" rtl="0">
              <a:lnSpc>
                <a:spcPct val="90000"/>
              </a:lnSpc>
              <a:spcBef>
                <a:spcPts val="1000"/>
              </a:spcBef>
              <a:spcAft>
                <a:spcPts val="0"/>
              </a:spcAft>
              <a:buClr>
                <a:schemeClr val="dk1"/>
              </a:buClr>
              <a:buSzPts val="3200"/>
              <a:buFont typeface="Arial"/>
              <a:buNone/>
              <a:defRPr sz="3200" b="0" i="0" u="none" strike="noStrike" cap="none">
                <a:solidFill>
                  <a:schemeClr val="dk1"/>
                </a:solidFill>
                <a:latin typeface="Arial"/>
                <a:ea typeface="Arial"/>
                <a:cs typeface="Arial"/>
                <a:sym typeface="Arial"/>
              </a:defRPr>
            </a:lvl1pPr>
            <a:lvl2pPr marR="0" lvl="1" algn="l" rtl="0">
              <a:lnSpc>
                <a:spcPct val="90000"/>
              </a:lnSpc>
              <a:spcBef>
                <a:spcPts val="50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R="0" lvl="2" algn="l" rtl="0">
              <a:lnSpc>
                <a:spcPct val="90000"/>
              </a:lnSpc>
              <a:spcBef>
                <a:spcPts val="50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R="0" lvl="3"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4pPr>
            <a:lvl5pPr marR="0" lvl="4"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5pPr>
            <a:lvl6pPr marR="0" lvl="5"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6pPr>
            <a:lvl7pPr marR="0" lvl="6"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7pPr>
            <a:lvl8pPr marR="0" lvl="7"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8pPr>
            <a:lvl9pPr marR="0" lvl="8"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9pPr>
          </a:lstStyle>
          <a:p>
            <a:endParaRPr/>
          </a:p>
        </p:txBody>
      </p:sp>
      <p:sp>
        <p:nvSpPr>
          <p:cNvPr id="226" name="Google Shape;226;p25"/>
          <p:cNvSpPr/>
          <p:nvPr/>
        </p:nvSpPr>
        <p:spPr>
          <a:xfrm>
            <a:off x="8030939" y="6286642"/>
            <a:ext cx="224742" cy="276999"/>
          </a:xfrm>
          <a:prstGeom prst="rect">
            <a:avLst/>
          </a:prstGeom>
          <a:noFill/>
          <a:ln>
            <a:noFill/>
          </a:ln>
        </p:spPr>
        <p:txBody>
          <a:bodyPr spcFirstLastPara="1" wrap="square" lIns="91425" tIns="45700" rIns="91425" bIns="45700" anchor="t" anchorCtr="0">
            <a:noAutofit/>
          </a:bodyPr>
          <a:lstStyle/>
          <a:p>
            <a:pPr>
              <a:buClr>
                <a:srgbClr val="000000"/>
              </a:buClr>
              <a:buSzPts val="1200"/>
              <a:buFont typeface="Arial"/>
              <a:buNone/>
            </a:pPr>
            <a:r>
              <a:rPr lang="en-US" sz="1200" kern="0">
                <a:solidFill>
                  <a:srgbClr val="8C8E96"/>
                </a:solidFill>
                <a:ea typeface="Arial"/>
                <a:cs typeface="Arial"/>
                <a:sym typeface="Arial"/>
              </a:rPr>
              <a:t>|</a:t>
            </a:r>
            <a:endParaRPr sz="1200" kern="0">
              <a:solidFill>
                <a:srgbClr val="8C8E96"/>
              </a:solidFill>
              <a:ea typeface="Arial"/>
              <a:cs typeface="Arial"/>
              <a:sym typeface="Arial"/>
            </a:endParaRPr>
          </a:p>
        </p:txBody>
      </p:sp>
      <p:sp>
        <p:nvSpPr>
          <p:cNvPr id="227" name="Google Shape;227;p25"/>
          <p:cNvSpPr/>
          <p:nvPr/>
        </p:nvSpPr>
        <p:spPr>
          <a:xfrm>
            <a:off x="8232301" y="6290725"/>
            <a:ext cx="992579" cy="276999"/>
          </a:xfrm>
          <a:prstGeom prst="rect">
            <a:avLst/>
          </a:prstGeom>
          <a:noFill/>
          <a:ln>
            <a:noFill/>
          </a:ln>
        </p:spPr>
        <p:txBody>
          <a:bodyPr spcFirstLastPara="1" wrap="square" lIns="91425" tIns="45700" rIns="91425" bIns="45700" anchor="t" anchorCtr="0">
            <a:noAutofit/>
          </a:bodyPr>
          <a:lstStyle/>
          <a:p>
            <a:pPr>
              <a:buClr>
                <a:srgbClr val="000000"/>
              </a:buClr>
              <a:buSzPts val="1200"/>
              <a:buFont typeface="Arial"/>
              <a:buNone/>
            </a:pPr>
            <a:r>
              <a:rPr lang="en-US" sz="1200" kern="0">
                <a:solidFill>
                  <a:srgbClr val="8C8E96"/>
                </a:solidFill>
                <a:ea typeface="Arial"/>
                <a:cs typeface="Arial"/>
                <a:sym typeface="Arial"/>
              </a:rPr>
              <a:t>Confidential</a:t>
            </a:r>
            <a:endParaRPr sz="1200" kern="0">
              <a:solidFill>
                <a:srgbClr val="8C8E96"/>
              </a:solidFill>
              <a:ea typeface="Arial"/>
              <a:cs typeface="Arial"/>
              <a:sym typeface="Arial"/>
            </a:endParaRPr>
          </a:p>
        </p:txBody>
      </p:sp>
      <p:sp>
        <p:nvSpPr>
          <p:cNvPr id="228" name="Google Shape;228;p25"/>
          <p:cNvSpPr>
            <a:spLocks noGrp="1"/>
          </p:cNvSpPr>
          <p:nvPr>
            <p:ph type="pic" idx="3"/>
          </p:nvPr>
        </p:nvSpPr>
        <p:spPr>
          <a:xfrm>
            <a:off x="7569200" y="3746725"/>
            <a:ext cx="4030130" cy="1889921"/>
          </a:xfrm>
          <a:prstGeom prst="rect">
            <a:avLst/>
          </a:prstGeom>
          <a:noFill/>
          <a:ln>
            <a:noFill/>
          </a:ln>
        </p:spPr>
        <p:txBody>
          <a:bodyPr spcFirstLastPara="1" wrap="square" lIns="91425" tIns="45700" rIns="91425" bIns="45700" anchor="t" anchorCtr="0"/>
          <a:lstStyle>
            <a:lvl1pPr marR="0" lvl="0" algn="l" rtl="0">
              <a:lnSpc>
                <a:spcPct val="90000"/>
              </a:lnSpc>
              <a:spcBef>
                <a:spcPts val="1000"/>
              </a:spcBef>
              <a:spcAft>
                <a:spcPts val="0"/>
              </a:spcAft>
              <a:buClr>
                <a:schemeClr val="dk1"/>
              </a:buClr>
              <a:buSzPts val="3200"/>
              <a:buFont typeface="Arial"/>
              <a:buNone/>
              <a:defRPr sz="3200" b="0" i="0" u="none" strike="noStrike" cap="none">
                <a:solidFill>
                  <a:schemeClr val="dk1"/>
                </a:solidFill>
                <a:latin typeface="Arial"/>
                <a:ea typeface="Arial"/>
                <a:cs typeface="Arial"/>
                <a:sym typeface="Arial"/>
              </a:defRPr>
            </a:lvl1pPr>
            <a:lvl2pPr marR="0" lvl="1" algn="l" rtl="0">
              <a:lnSpc>
                <a:spcPct val="90000"/>
              </a:lnSpc>
              <a:spcBef>
                <a:spcPts val="50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R="0" lvl="2" algn="l" rtl="0">
              <a:lnSpc>
                <a:spcPct val="90000"/>
              </a:lnSpc>
              <a:spcBef>
                <a:spcPts val="50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R="0" lvl="3"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4pPr>
            <a:lvl5pPr marR="0" lvl="4"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5pPr>
            <a:lvl6pPr marR="0" lvl="5"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6pPr>
            <a:lvl7pPr marR="0" lvl="6"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7pPr>
            <a:lvl8pPr marR="0" lvl="7"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8pPr>
            <a:lvl9pPr marR="0" lvl="8"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9pPr>
          </a:lstStyle>
          <a:p>
            <a:endParaRPr/>
          </a:p>
        </p:txBody>
      </p:sp>
      <p:sp>
        <p:nvSpPr>
          <p:cNvPr id="229" name="Google Shape;229;p25"/>
          <p:cNvSpPr txBox="1">
            <a:spLocks noGrp="1"/>
          </p:cNvSpPr>
          <p:nvPr>
            <p:ph type="body" idx="4"/>
          </p:nvPr>
        </p:nvSpPr>
        <p:spPr>
          <a:xfrm>
            <a:off x="609598" y="2046136"/>
            <a:ext cx="6553201" cy="1696167"/>
          </a:xfrm>
          <a:prstGeom prst="rect">
            <a:avLst/>
          </a:prstGeom>
          <a:noFill/>
          <a:ln>
            <a:noFill/>
          </a:ln>
        </p:spPr>
        <p:txBody>
          <a:bodyPr spcFirstLastPara="1" wrap="square" lIns="91425" tIns="45700" rIns="91425" bIns="45700" anchor="t" anchorCtr="0"/>
          <a:lstStyle>
            <a:lvl1pPr marL="457200" marR="0" lvl="0" indent="-228600" algn="l" rtl="0">
              <a:lnSpc>
                <a:spcPct val="90000"/>
              </a:lnSpc>
              <a:spcBef>
                <a:spcPts val="10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1pPr>
            <a:lvl2pPr marL="914400" marR="0" lvl="1" indent="-228600" algn="l" rtl="0">
              <a:lnSpc>
                <a:spcPct val="90000"/>
              </a:lnSpc>
              <a:spcBef>
                <a:spcPts val="50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2pPr>
            <a:lvl3pPr marL="1371600" marR="0" lvl="2" indent="-228600" algn="l" rtl="0">
              <a:lnSpc>
                <a:spcPct val="90000"/>
              </a:lnSpc>
              <a:spcBef>
                <a:spcPts val="500"/>
              </a:spcBef>
              <a:spcAft>
                <a:spcPts val="0"/>
              </a:spcAft>
              <a:buClr>
                <a:schemeClr val="dk1"/>
              </a:buClr>
              <a:buSzPts val="1200"/>
              <a:buFont typeface="Arial"/>
              <a:buNone/>
              <a:defRPr sz="1200" b="0" i="0" u="none" strike="noStrike" cap="none">
                <a:solidFill>
                  <a:schemeClr val="dk1"/>
                </a:solidFill>
                <a:latin typeface="Arial"/>
                <a:ea typeface="Arial"/>
                <a:cs typeface="Arial"/>
                <a:sym typeface="Arial"/>
              </a:defRPr>
            </a:lvl3pPr>
            <a:lvl4pPr marL="1828800" marR="0" lvl="3"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4pPr>
            <a:lvl5pPr marL="2286000" marR="0" lvl="4"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5pPr>
            <a:lvl6pPr marL="2743200" marR="0" lvl="5"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6pPr>
            <a:lvl7pPr marL="3200400" marR="0" lvl="6"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7pPr>
            <a:lvl8pPr marL="3657600" marR="0" lvl="7"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8pPr>
            <a:lvl9pPr marL="4114800" marR="0" lvl="8"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9pPr>
          </a:lstStyle>
          <a:p>
            <a:endParaRPr/>
          </a:p>
        </p:txBody>
      </p:sp>
      <p:sp>
        <p:nvSpPr>
          <p:cNvPr id="230" name="Google Shape;230;p25"/>
          <p:cNvSpPr txBox="1">
            <a:spLocks noGrp="1"/>
          </p:cNvSpPr>
          <p:nvPr>
            <p:ph type="body" idx="5"/>
          </p:nvPr>
        </p:nvSpPr>
        <p:spPr>
          <a:xfrm>
            <a:off x="609600" y="4334933"/>
            <a:ext cx="6553199" cy="1301713"/>
          </a:xfrm>
          <a:prstGeom prst="rect">
            <a:avLst/>
          </a:prstGeom>
          <a:noFill/>
          <a:ln>
            <a:noFill/>
          </a:ln>
        </p:spPr>
        <p:txBody>
          <a:bodyPr spcFirstLastPara="1" wrap="square" lIns="91425" tIns="45700" rIns="91425" bIns="45700" anchor="t" anchorCtr="0"/>
          <a:lstStyle>
            <a:lvl1pPr marL="457200" marR="0" lvl="0" indent="-317500" algn="l" rtl="0">
              <a:lnSpc>
                <a:spcPct val="90000"/>
              </a:lnSpc>
              <a:spcBef>
                <a:spcPts val="1000"/>
              </a:spcBef>
              <a:spcAft>
                <a:spcPts val="0"/>
              </a:spcAft>
              <a:buClr>
                <a:schemeClr val="dk1"/>
              </a:buClr>
              <a:buSzPts val="1400"/>
              <a:buFont typeface="Arial"/>
              <a:buChar char="•"/>
              <a:defRPr sz="1400" b="0" i="0" u="none" strike="noStrike" cap="none">
                <a:solidFill>
                  <a:schemeClr val="dk1"/>
                </a:solidFill>
                <a:latin typeface="Arial"/>
                <a:ea typeface="Arial"/>
                <a:cs typeface="Arial"/>
                <a:sym typeface="Arial"/>
              </a:defRPr>
            </a:lvl1pPr>
            <a:lvl2pPr marL="914400" marR="0" lvl="1" indent="-304800" algn="l" rtl="0">
              <a:lnSpc>
                <a:spcPct val="90000"/>
              </a:lnSpc>
              <a:spcBef>
                <a:spcPts val="500"/>
              </a:spcBef>
              <a:spcAft>
                <a:spcPts val="0"/>
              </a:spcAft>
              <a:buClr>
                <a:schemeClr val="dk1"/>
              </a:buClr>
              <a:buSzPts val="1200"/>
              <a:buFont typeface="Arial"/>
              <a:buChar char="•"/>
              <a:defRPr sz="1200" b="0" i="0" u="none" strike="noStrike" cap="none">
                <a:solidFill>
                  <a:schemeClr val="dk1"/>
                </a:solidFill>
                <a:latin typeface="Arial"/>
                <a:ea typeface="Arial"/>
                <a:cs typeface="Arial"/>
                <a:sym typeface="Arial"/>
              </a:defRPr>
            </a:lvl2pPr>
            <a:lvl3pPr marL="1371600" marR="0" lvl="2" indent="-298450" algn="l" rtl="0">
              <a:lnSpc>
                <a:spcPct val="90000"/>
              </a:lnSpc>
              <a:spcBef>
                <a:spcPts val="500"/>
              </a:spcBef>
              <a:spcAft>
                <a:spcPts val="0"/>
              </a:spcAft>
              <a:buClr>
                <a:schemeClr val="dk1"/>
              </a:buClr>
              <a:buSzPts val="1100"/>
              <a:buFont typeface="Arial"/>
              <a:buChar char="•"/>
              <a:defRPr sz="1100" b="0" i="0" u="none" strike="noStrike" cap="none">
                <a:solidFill>
                  <a:schemeClr val="dk1"/>
                </a:solidFill>
                <a:latin typeface="Arial"/>
                <a:ea typeface="Arial"/>
                <a:cs typeface="Arial"/>
                <a:sym typeface="Arial"/>
              </a:defRPr>
            </a:lvl3pPr>
            <a:lvl4pPr marL="1828800" marR="0" lvl="3" indent="-295275" algn="l" rtl="0">
              <a:lnSpc>
                <a:spcPct val="90000"/>
              </a:lnSpc>
              <a:spcBef>
                <a:spcPts val="500"/>
              </a:spcBef>
              <a:spcAft>
                <a:spcPts val="0"/>
              </a:spcAft>
              <a:buClr>
                <a:schemeClr val="dk1"/>
              </a:buClr>
              <a:buSzPts val="1050"/>
              <a:buFont typeface="Arial"/>
              <a:buChar char="•"/>
              <a:defRPr sz="1050" b="0" i="0" u="none" strike="noStrike" cap="none">
                <a:solidFill>
                  <a:schemeClr val="dk1"/>
                </a:solidFill>
                <a:latin typeface="Arial"/>
                <a:ea typeface="Arial"/>
                <a:cs typeface="Arial"/>
                <a:sym typeface="Arial"/>
              </a:defRPr>
            </a:lvl4pPr>
            <a:lvl5pPr marL="2286000" marR="0" lvl="4" indent="-295275" algn="l" rtl="0">
              <a:lnSpc>
                <a:spcPct val="90000"/>
              </a:lnSpc>
              <a:spcBef>
                <a:spcPts val="500"/>
              </a:spcBef>
              <a:spcAft>
                <a:spcPts val="0"/>
              </a:spcAft>
              <a:buClr>
                <a:schemeClr val="dk1"/>
              </a:buClr>
              <a:buSzPts val="1050"/>
              <a:buFont typeface="Arial"/>
              <a:buChar char="•"/>
              <a:defRPr sz="1050" b="0" i="0" u="none" strike="noStrike" cap="none">
                <a:solidFill>
                  <a:schemeClr val="dk1"/>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231" name="Google Shape;231;p25"/>
          <p:cNvSpPr txBox="1">
            <a:spLocks noGrp="1"/>
          </p:cNvSpPr>
          <p:nvPr>
            <p:ph type="body" idx="6"/>
          </p:nvPr>
        </p:nvSpPr>
        <p:spPr>
          <a:xfrm>
            <a:off x="609599" y="3872802"/>
            <a:ext cx="6553200" cy="331633"/>
          </a:xfrm>
          <a:prstGeom prst="rect">
            <a:avLst/>
          </a:prstGeom>
          <a:noFill/>
          <a:ln>
            <a:noFill/>
          </a:ln>
        </p:spPr>
        <p:txBody>
          <a:bodyPr spcFirstLastPara="1" wrap="square" lIns="91425" tIns="45700" rIns="91425" bIns="45700" anchor="t" anchorCtr="0"/>
          <a:lstStyle>
            <a:lvl1pPr marL="457200" marR="0" lvl="0" indent="-228600" algn="l" rtl="0">
              <a:lnSpc>
                <a:spcPct val="90000"/>
              </a:lnSpc>
              <a:spcBef>
                <a:spcPts val="100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1pPr>
            <a:lvl2pPr marL="914400" marR="0" lvl="1" indent="-228600" algn="l" rtl="0">
              <a:lnSpc>
                <a:spcPct val="90000"/>
              </a:lnSpc>
              <a:spcBef>
                <a:spcPts val="50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2pPr>
            <a:lvl3pPr marL="1371600" marR="0" lvl="2" indent="-228600" algn="l" rtl="0">
              <a:lnSpc>
                <a:spcPct val="90000"/>
              </a:lnSpc>
              <a:spcBef>
                <a:spcPts val="500"/>
              </a:spcBef>
              <a:spcAft>
                <a:spcPts val="0"/>
              </a:spcAft>
              <a:buClr>
                <a:schemeClr val="dk1"/>
              </a:buClr>
              <a:buSzPts val="1200"/>
              <a:buFont typeface="Arial"/>
              <a:buNone/>
              <a:defRPr sz="1200" b="0" i="0" u="none" strike="noStrike" cap="none">
                <a:solidFill>
                  <a:schemeClr val="dk1"/>
                </a:solidFill>
                <a:latin typeface="Arial"/>
                <a:ea typeface="Arial"/>
                <a:cs typeface="Arial"/>
                <a:sym typeface="Arial"/>
              </a:defRPr>
            </a:lvl3pPr>
            <a:lvl4pPr marL="1828800" marR="0" lvl="3"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4pPr>
            <a:lvl5pPr marL="2286000" marR="0" lvl="4"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5pPr>
            <a:lvl6pPr marL="2743200" marR="0" lvl="5"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6pPr>
            <a:lvl7pPr marL="3200400" marR="0" lvl="6"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7pPr>
            <a:lvl8pPr marL="3657600" marR="0" lvl="7"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8pPr>
            <a:lvl9pPr marL="4114800" marR="0" lvl="8"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9pPr>
          </a:lstStyle>
          <a:p>
            <a:endParaRPr/>
          </a:p>
        </p:txBody>
      </p:sp>
      <p:sp>
        <p:nvSpPr>
          <p:cNvPr id="232" name="Google Shape;232;p25"/>
          <p:cNvSpPr txBox="1">
            <a:spLocks noGrp="1"/>
          </p:cNvSpPr>
          <p:nvPr>
            <p:ph type="dt" idx="10"/>
          </p:nvPr>
        </p:nvSpPr>
        <p:spPr>
          <a:xfrm>
            <a:off x="6590824" y="6322866"/>
            <a:ext cx="1435036" cy="238804"/>
          </a:xfrm>
          <a:prstGeom prst="rect">
            <a:avLst/>
          </a:prstGeom>
          <a:noFill/>
          <a:ln>
            <a:noFill/>
          </a:ln>
        </p:spPr>
        <p:txBody>
          <a:bodyPr spcFirstLastPara="1" wrap="square" lIns="91425" tIns="45700" rIns="91425" bIns="45700" anchor="t" anchorCtr="0"/>
          <a:lstStyle>
            <a:lvl1pPr marR="0" lvl="0" algn="r"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kern="0">
              <a:solidFill>
                <a:srgbClr val="686D77"/>
              </a:solidFill>
            </a:endParaRPr>
          </a:p>
        </p:txBody>
      </p:sp>
      <p:sp>
        <p:nvSpPr>
          <p:cNvPr id="233" name="Google Shape;233;p25"/>
          <p:cNvSpPr txBox="1">
            <a:spLocks noGrp="1"/>
          </p:cNvSpPr>
          <p:nvPr>
            <p:ph type="sldNum" idx="12"/>
          </p:nvPr>
        </p:nvSpPr>
        <p:spPr>
          <a:xfrm>
            <a:off x="11319933" y="6327250"/>
            <a:ext cx="389474" cy="234420"/>
          </a:xfrm>
          <a:prstGeom prst="rect">
            <a:avLst/>
          </a:prstGeom>
          <a:noFill/>
          <a:ln>
            <a:noFill/>
          </a:ln>
        </p:spPr>
        <p:txBody>
          <a:bodyPr spcFirstLastPara="1" wrap="square" lIns="91425" tIns="45700" rIns="91425" bIns="45700" anchor="t" anchorCtr="0">
            <a:noAutofit/>
          </a:bodyPr>
          <a:lstStyle>
            <a:lvl1pPr marL="0" marR="0" lvl="0" indent="0" algn="l" rtl="0">
              <a:lnSpc>
                <a:spcPct val="100000"/>
              </a:lnSpc>
              <a:spcBef>
                <a:spcPts val="0"/>
              </a:spcBef>
              <a:spcAft>
                <a:spcPts val="0"/>
              </a:spcAft>
              <a:buClr>
                <a:srgbClr val="000000"/>
              </a:buClr>
              <a:buSzPts val="1200"/>
              <a:buFont typeface="Arial"/>
              <a:buNone/>
              <a:defRPr sz="1200" b="0" i="0" u="none" strike="noStrike" cap="none">
                <a:solidFill>
                  <a:srgbClr val="00DD54"/>
                </a:solidFill>
                <a:latin typeface="Arial"/>
                <a:ea typeface="Arial"/>
                <a:cs typeface="Arial"/>
                <a:sym typeface="Arial"/>
              </a:defRPr>
            </a:lvl1pPr>
            <a:lvl2pPr marL="0" marR="0" lvl="1" indent="0" algn="l" rtl="0">
              <a:lnSpc>
                <a:spcPct val="100000"/>
              </a:lnSpc>
              <a:spcBef>
                <a:spcPts val="0"/>
              </a:spcBef>
              <a:spcAft>
                <a:spcPts val="0"/>
              </a:spcAft>
              <a:buClr>
                <a:srgbClr val="000000"/>
              </a:buClr>
              <a:buSzPts val="1200"/>
              <a:buFont typeface="Arial"/>
              <a:buNone/>
              <a:defRPr sz="1200" b="0" i="0" u="none" strike="noStrike" cap="none">
                <a:solidFill>
                  <a:srgbClr val="00DD54"/>
                </a:solidFill>
                <a:latin typeface="Arial"/>
                <a:ea typeface="Arial"/>
                <a:cs typeface="Arial"/>
                <a:sym typeface="Arial"/>
              </a:defRPr>
            </a:lvl2pPr>
            <a:lvl3pPr marL="0" marR="0" lvl="2" indent="0" algn="l" rtl="0">
              <a:lnSpc>
                <a:spcPct val="100000"/>
              </a:lnSpc>
              <a:spcBef>
                <a:spcPts val="0"/>
              </a:spcBef>
              <a:spcAft>
                <a:spcPts val="0"/>
              </a:spcAft>
              <a:buClr>
                <a:srgbClr val="000000"/>
              </a:buClr>
              <a:buSzPts val="1200"/>
              <a:buFont typeface="Arial"/>
              <a:buNone/>
              <a:defRPr sz="1200" b="0" i="0" u="none" strike="noStrike" cap="none">
                <a:solidFill>
                  <a:srgbClr val="00DD54"/>
                </a:solidFill>
                <a:latin typeface="Arial"/>
                <a:ea typeface="Arial"/>
                <a:cs typeface="Arial"/>
                <a:sym typeface="Arial"/>
              </a:defRPr>
            </a:lvl3pPr>
            <a:lvl4pPr marL="0" marR="0" lvl="3" indent="0" algn="l" rtl="0">
              <a:lnSpc>
                <a:spcPct val="100000"/>
              </a:lnSpc>
              <a:spcBef>
                <a:spcPts val="0"/>
              </a:spcBef>
              <a:spcAft>
                <a:spcPts val="0"/>
              </a:spcAft>
              <a:buClr>
                <a:srgbClr val="000000"/>
              </a:buClr>
              <a:buSzPts val="1200"/>
              <a:buFont typeface="Arial"/>
              <a:buNone/>
              <a:defRPr sz="1200" b="0" i="0" u="none" strike="noStrike" cap="none">
                <a:solidFill>
                  <a:srgbClr val="00DD54"/>
                </a:solidFill>
                <a:latin typeface="Arial"/>
                <a:ea typeface="Arial"/>
                <a:cs typeface="Arial"/>
                <a:sym typeface="Arial"/>
              </a:defRPr>
            </a:lvl4pPr>
            <a:lvl5pPr marL="0" marR="0" lvl="4" indent="0" algn="l" rtl="0">
              <a:lnSpc>
                <a:spcPct val="100000"/>
              </a:lnSpc>
              <a:spcBef>
                <a:spcPts val="0"/>
              </a:spcBef>
              <a:spcAft>
                <a:spcPts val="0"/>
              </a:spcAft>
              <a:buClr>
                <a:srgbClr val="000000"/>
              </a:buClr>
              <a:buSzPts val="1200"/>
              <a:buFont typeface="Arial"/>
              <a:buNone/>
              <a:defRPr sz="1200" b="0" i="0" u="none" strike="noStrike" cap="none">
                <a:solidFill>
                  <a:srgbClr val="00DD54"/>
                </a:solidFill>
                <a:latin typeface="Arial"/>
                <a:ea typeface="Arial"/>
                <a:cs typeface="Arial"/>
                <a:sym typeface="Arial"/>
              </a:defRPr>
            </a:lvl5pPr>
            <a:lvl6pPr marL="0" marR="0" lvl="5" indent="0" algn="l" rtl="0">
              <a:lnSpc>
                <a:spcPct val="100000"/>
              </a:lnSpc>
              <a:spcBef>
                <a:spcPts val="0"/>
              </a:spcBef>
              <a:spcAft>
                <a:spcPts val="0"/>
              </a:spcAft>
              <a:buClr>
                <a:srgbClr val="000000"/>
              </a:buClr>
              <a:buSzPts val="1200"/>
              <a:buFont typeface="Arial"/>
              <a:buNone/>
              <a:defRPr sz="1200" b="0" i="0" u="none" strike="noStrike" cap="none">
                <a:solidFill>
                  <a:srgbClr val="00DD54"/>
                </a:solidFill>
                <a:latin typeface="Arial"/>
                <a:ea typeface="Arial"/>
                <a:cs typeface="Arial"/>
                <a:sym typeface="Arial"/>
              </a:defRPr>
            </a:lvl6pPr>
            <a:lvl7pPr marL="0" marR="0" lvl="6" indent="0" algn="l" rtl="0">
              <a:lnSpc>
                <a:spcPct val="100000"/>
              </a:lnSpc>
              <a:spcBef>
                <a:spcPts val="0"/>
              </a:spcBef>
              <a:spcAft>
                <a:spcPts val="0"/>
              </a:spcAft>
              <a:buClr>
                <a:srgbClr val="000000"/>
              </a:buClr>
              <a:buSzPts val="1200"/>
              <a:buFont typeface="Arial"/>
              <a:buNone/>
              <a:defRPr sz="1200" b="0" i="0" u="none" strike="noStrike" cap="none">
                <a:solidFill>
                  <a:srgbClr val="00DD54"/>
                </a:solidFill>
                <a:latin typeface="Arial"/>
                <a:ea typeface="Arial"/>
                <a:cs typeface="Arial"/>
                <a:sym typeface="Arial"/>
              </a:defRPr>
            </a:lvl7pPr>
            <a:lvl8pPr marL="0" marR="0" lvl="7" indent="0" algn="l" rtl="0">
              <a:lnSpc>
                <a:spcPct val="100000"/>
              </a:lnSpc>
              <a:spcBef>
                <a:spcPts val="0"/>
              </a:spcBef>
              <a:spcAft>
                <a:spcPts val="0"/>
              </a:spcAft>
              <a:buClr>
                <a:srgbClr val="000000"/>
              </a:buClr>
              <a:buSzPts val="1200"/>
              <a:buFont typeface="Arial"/>
              <a:buNone/>
              <a:defRPr sz="1200" b="0" i="0" u="none" strike="noStrike" cap="none">
                <a:solidFill>
                  <a:srgbClr val="00DD54"/>
                </a:solidFill>
                <a:latin typeface="Arial"/>
                <a:ea typeface="Arial"/>
                <a:cs typeface="Arial"/>
                <a:sym typeface="Arial"/>
              </a:defRPr>
            </a:lvl8pPr>
            <a:lvl9pPr marL="0" marR="0" lvl="8" indent="0" algn="l" rtl="0">
              <a:lnSpc>
                <a:spcPct val="100000"/>
              </a:lnSpc>
              <a:spcBef>
                <a:spcPts val="0"/>
              </a:spcBef>
              <a:spcAft>
                <a:spcPts val="0"/>
              </a:spcAft>
              <a:buClr>
                <a:srgbClr val="000000"/>
              </a:buClr>
              <a:buSzPts val="1200"/>
              <a:buFont typeface="Arial"/>
              <a:buNone/>
              <a:defRPr sz="1200" b="0" i="0" u="none" strike="noStrike" cap="none">
                <a:solidFill>
                  <a:srgbClr val="00DD54"/>
                </a:solidFill>
                <a:latin typeface="Arial"/>
                <a:ea typeface="Arial"/>
                <a:cs typeface="Arial"/>
                <a:sym typeface="Arial"/>
              </a:defRPr>
            </a:lvl9pPr>
          </a:lstStyle>
          <a:p>
            <a:fld id="{00000000-1234-1234-1234-123412341234}" type="slidenum">
              <a:rPr lang="en-US" kern="0"/>
              <a:pPr/>
              <a:t>‹#›</a:t>
            </a:fld>
            <a:endParaRPr kern="0"/>
          </a:p>
        </p:txBody>
      </p:sp>
      <p:sp>
        <p:nvSpPr>
          <p:cNvPr id="234" name="Google Shape;234;p25"/>
          <p:cNvSpPr txBox="1">
            <a:spLocks noGrp="1"/>
          </p:cNvSpPr>
          <p:nvPr>
            <p:ph type="title"/>
          </p:nvPr>
        </p:nvSpPr>
        <p:spPr>
          <a:xfrm>
            <a:off x="609600" y="-42095"/>
            <a:ext cx="10972800" cy="1325563"/>
          </a:xfrm>
          <a:prstGeom prst="rect">
            <a:avLst/>
          </a:prstGeom>
          <a:noFill/>
          <a:ln>
            <a:noFill/>
          </a:ln>
        </p:spPr>
        <p:txBody>
          <a:bodyPr spcFirstLastPara="1" wrap="square" lIns="91425" tIns="45700" rIns="91425" bIns="45700" anchor="ctr" anchorCtr="0"/>
          <a:lstStyle>
            <a:lvl1pPr marR="0" lvl="0" algn="l" rtl="0">
              <a:lnSpc>
                <a:spcPct val="90000"/>
              </a:lnSpc>
              <a:spcBef>
                <a:spcPts val="0"/>
              </a:spcBef>
              <a:spcAft>
                <a:spcPts val="0"/>
              </a:spcAft>
              <a:buClr>
                <a:schemeClr val="lt1"/>
              </a:buClr>
              <a:buSzPts val="3600"/>
              <a:buFont typeface="Arial"/>
              <a:buNone/>
              <a:defRPr sz="3600" b="0" i="0" u="none" strike="noStrike" cap="none">
                <a:solidFill>
                  <a:schemeClr val="lt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pic>
        <p:nvPicPr>
          <p:cNvPr id="235" name="Google Shape;235;p25"/>
          <p:cNvPicPr preferRelativeResize="0"/>
          <p:nvPr/>
        </p:nvPicPr>
        <p:blipFill rotWithShape="1">
          <a:blip r:embed="rId2">
            <a:alphaModFix/>
          </a:blip>
          <a:srcRect/>
          <a:stretch/>
        </p:blipFill>
        <p:spPr>
          <a:xfrm>
            <a:off x="420649" y="5817806"/>
            <a:ext cx="2112264" cy="1090995"/>
          </a:xfrm>
          <a:prstGeom prst="rect">
            <a:avLst/>
          </a:prstGeom>
          <a:noFill/>
          <a:ln>
            <a:noFill/>
          </a:ln>
        </p:spPr>
      </p:pic>
    </p:spTree>
    <p:extLst>
      <p:ext uri="{BB962C8B-B14F-4D97-AF65-F5344CB8AC3E}">
        <p14:creationId xmlns:p14="http://schemas.microsoft.com/office/powerpoint/2010/main" val="257157640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matchingName="Title Only" type="titleOnly">
  <p:cSld name="1_Title Only">
    <p:bg>
      <p:bgPr>
        <a:gradFill>
          <a:gsLst>
            <a:gs pos="0">
              <a:srgbClr val="EFEDEE"/>
            </a:gs>
            <a:gs pos="52999">
              <a:srgbClr val="F1EFF0"/>
            </a:gs>
            <a:gs pos="77000">
              <a:srgbClr val="EFEDEE"/>
            </a:gs>
            <a:gs pos="100000">
              <a:srgbClr val="EFEBEC"/>
            </a:gs>
          </a:gsLst>
          <a:lin ang="5400000" scaled="0"/>
        </a:gradFill>
        <a:effectLst/>
      </p:bgPr>
    </p:bg>
    <p:spTree>
      <p:nvGrpSpPr>
        <p:cNvPr id="1" name="Shape 236"/>
        <p:cNvGrpSpPr/>
        <p:nvPr/>
      </p:nvGrpSpPr>
      <p:grpSpPr>
        <a:xfrm>
          <a:off x="0" y="0"/>
          <a:ext cx="0" cy="0"/>
          <a:chOff x="0" y="0"/>
          <a:chExt cx="0" cy="0"/>
        </a:xfrm>
      </p:grpSpPr>
      <p:sp>
        <p:nvSpPr>
          <p:cNvPr id="237" name="Google Shape;237;p26"/>
          <p:cNvSpPr txBox="1">
            <a:spLocks noGrp="1"/>
          </p:cNvSpPr>
          <p:nvPr>
            <p:ph type="title"/>
          </p:nvPr>
        </p:nvSpPr>
        <p:spPr>
          <a:xfrm>
            <a:off x="838200" y="163481"/>
            <a:ext cx="10515600" cy="739056"/>
          </a:xfrm>
          <a:prstGeom prst="rect">
            <a:avLst/>
          </a:prstGeom>
          <a:noFill/>
          <a:ln>
            <a:noFill/>
          </a:ln>
        </p:spPr>
        <p:txBody>
          <a:bodyPr spcFirstLastPara="1" wrap="square" lIns="91425" tIns="45700" rIns="0" bIns="45700" anchor="t" anchorCtr="0"/>
          <a:lstStyle>
            <a:lvl1pPr marR="0" lvl="0" algn="l" rtl="0">
              <a:lnSpc>
                <a:spcPct val="90000"/>
              </a:lnSpc>
              <a:spcBef>
                <a:spcPts val="0"/>
              </a:spcBef>
              <a:spcAft>
                <a:spcPts val="0"/>
              </a:spcAft>
              <a:buClr>
                <a:schemeClr val="dk1"/>
              </a:buClr>
              <a:buSzPts val="3600"/>
              <a:buFont typeface="Helvetica Neue"/>
              <a:buNone/>
              <a:defRPr sz="3600" b="1" i="0" u="none" strike="noStrike" cap="none">
                <a:solidFill>
                  <a:schemeClr val="dk1"/>
                </a:solidFill>
                <a:latin typeface="Helvetica Neue"/>
                <a:ea typeface="Helvetica Neue"/>
                <a:cs typeface="Helvetica Neue"/>
                <a:sym typeface="Helvetica Neue"/>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grpSp>
        <p:nvGrpSpPr>
          <p:cNvPr id="238" name="Google Shape;238;p26"/>
          <p:cNvGrpSpPr/>
          <p:nvPr/>
        </p:nvGrpSpPr>
        <p:grpSpPr>
          <a:xfrm>
            <a:off x="12554553" y="1"/>
            <a:ext cx="1647523" cy="1816099"/>
            <a:chOff x="12554553" y="1"/>
            <a:chExt cx="1647523" cy="1816099"/>
          </a:xfrm>
        </p:grpSpPr>
        <p:sp>
          <p:nvSpPr>
            <p:cNvPr id="239" name="Google Shape;239;p26"/>
            <p:cNvSpPr/>
            <p:nvPr/>
          </p:nvSpPr>
          <p:spPr>
            <a:xfrm>
              <a:off x="12554553" y="1"/>
              <a:ext cx="1644047" cy="1816099"/>
            </a:xfrm>
            <a:prstGeom prst="foldedCorner">
              <a:avLst>
                <a:gd name="adj" fmla="val 16667"/>
              </a:avLst>
            </a:prstGeom>
            <a:solidFill>
              <a:srgbClr val="FFD123"/>
            </a:solidFill>
            <a:ln>
              <a:noFill/>
            </a:ln>
            <a:effectLst>
              <a:outerShdw blurRad="101600" dist="63500" dir="2700000" algn="tl" rotWithShape="0">
                <a:srgbClr val="000000">
                  <a:alpha val="40000"/>
                </a:srgbClr>
              </a:outerShdw>
            </a:effectLst>
          </p:spPr>
          <p:txBody>
            <a:bodyPr spcFirstLastPara="1" wrap="square" lIns="91425" tIns="45700" rIns="0" bIns="45700" anchor="t" anchorCtr="0">
              <a:noAutofit/>
            </a:bodyPr>
            <a:lstStyle/>
            <a:p>
              <a:pPr>
                <a:buClr>
                  <a:srgbClr val="000000"/>
                </a:buClr>
                <a:buSzPts val="1400"/>
                <a:buFont typeface="Arial"/>
                <a:buNone/>
              </a:pPr>
              <a:r>
                <a:rPr lang="en-US" sz="1400" kern="0">
                  <a:solidFill>
                    <a:srgbClr val="825506"/>
                  </a:solidFill>
                  <a:latin typeface="Calibri"/>
                  <a:ea typeface="Calibri"/>
                  <a:cs typeface="Calibri"/>
                  <a:sym typeface="Calibri"/>
                </a:rPr>
                <a:t>To insert your own icons*:</a:t>
              </a:r>
              <a:endParaRPr sz="1400" kern="0">
                <a:solidFill>
                  <a:srgbClr val="000000"/>
                </a:solidFill>
                <a:ea typeface="Arial"/>
                <a:cs typeface="Arial"/>
                <a:sym typeface="Arial"/>
              </a:endParaRPr>
            </a:p>
            <a:p>
              <a:pPr>
                <a:buClr>
                  <a:srgbClr val="000000"/>
                </a:buClr>
                <a:buSzPts val="1400"/>
                <a:buFont typeface="Arial"/>
                <a:buNone/>
              </a:pPr>
              <a:endParaRPr sz="1400" kern="0">
                <a:solidFill>
                  <a:srgbClr val="825506"/>
                </a:solidFill>
                <a:latin typeface="Calibri"/>
                <a:ea typeface="Calibri"/>
                <a:cs typeface="Calibri"/>
                <a:sym typeface="Calibri"/>
              </a:endParaRPr>
            </a:p>
            <a:p>
              <a:pPr>
                <a:buClr>
                  <a:srgbClr val="000000"/>
                </a:buClr>
                <a:buSzPts val="1400"/>
                <a:buFont typeface="Arial"/>
                <a:buNone/>
              </a:pPr>
              <a:r>
                <a:rPr lang="en-US" sz="1400" b="1" kern="0">
                  <a:solidFill>
                    <a:srgbClr val="825506"/>
                  </a:solidFill>
                  <a:latin typeface="Calibri"/>
                  <a:ea typeface="Calibri"/>
                  <a:cs typeface="Calibri"/>
                  <a:sym typeface="Calibri"/>
                </a:rPr>
                <a:t>Insert</a:t>
              </a:r>
              <a:r>
                <a:rPr lang="en-US" sz="1400" kern="0">
                  <a:solidFill>
                    <a:srgbClr val="825506"/>
                  </a:solidFill>
                  <a:latin typeface="Calibri"/>
                  <a:ea typeface="Calibri"/>
                  <a:cs typeface="Calibri"/>
                  <a:sym typeface="Calibri"/>
                </a:rPr>
                <a:t> &gt;&gt; </a:t>
              </a:r>
              <a:r>
                <a:rPr lang="en-US" sz="1400" b="1" kern="0">
                  <a:solidFill>
                    <a:srgbClr val="825506"/>
                  </a:solidFill>
                  <a:latin typeface="Calibri"/>
                  <a:ea typeface="Calibri"/>
                  <a:cs typeface="Calibri"/>
                  <a:sym typeface="Calibri"/>
                </a:rPr>
                <a:t>Icons</a:t>
              </a:r>
              <a:endParaRPr sz="1400" kern="0">
                <a:solidFill>
                  <a:srgbClr val="000000"/>
                </a:solidFill>
                <a:ea typeface="Arial"/>
                <a:cs typeface="Arial"/>
                <a:sym typeface="Arial"/>
              </a:endParaRPr>
            </a:p>
            <a:p>
              <a:pPr>
                <a:buClr>
                  <a:srgbClr val="000000"/>
                </a:buClr>
                <a:buSzPts val="1400"/>
                <a:buFont typeface="Arial"/>
                <a:buNone/>
              </a:pPr>
              <a:endParaRPr sz="1400" kern="0">
                <a:solidFill>
                  <a:srgbClr val="825506"/>
                </a:solidFill>
                <a:latin typeface="Calibri"/>
                <a:ea typeface="Calibri"/>
                <a:cs typeface="Calibri"/>
                <a:sym typeface="Calibri"/>
              </a:endParaRPr>
            </a:p>
            <a:p>
              <a:pPr>
                <a:buClr>
                  <a:srgbClr val="000000"/>
                </a:buClr>
                <a:buSzPts val="1200"/>
                <a:buFont typeface="Arial"/>
                <a:buNone/>
              </a:pPr>
              <a:r>
                <a:rPr lang="en-US" sz="1200" i="1" kern="0">
                  <a:solidFill>
                    <a:srgbClr val="825506"/>
                  </a:solidFill>
                  <a:latin typeface="Calibri"/>
                  <a:ea typeface="Calibri"/>
                  <a:cs typeface="Calibri"/>
                  <a:sym typeface="Calibri"/>
                </a:rPr>
                <a:t>(*Only available to Office 365 subscribers)</a:t>
              </a:r>
              <a:endParaRPr sz="1400" kern="0">
                <a:solidFill>
                  <a:srgbClr val="000000"/>
                </a:solidFill>
                <a:ea typeface="Arial"/>
                <a:cs typeface="Arial"/>
                <a:sym typeface="Arial"/>
              </a:endParaRPr>
            </a:p>
          </p:txBody>
        </p:sp>
        <p:pic>
          <p:nvPicPr>
            <p:cNvPr id="240" name="Google Shape;240;p26"/>
            <p:cNvPicPr preferRelativeResize="0"/>
            <p:nvPr/>
          </p:nvPicPr>
          <p:blipFill rotWithShape="1">
            <a:blip r:embed="rId2">
              <a:alphaModFix/>
            </a:blip>
            <a:srcRect/>
            <a:stretch/>
          </p:blipFill>
          <p:spPr>
            <a:xfrm>
              <a:off x="13802027" y="424090"/>
              <a:ext cx="400050" cy="657225"/>
            </a:xfrm>
            <a:prstGeom prst="rect">
              <a:avLst/>
            </a:prstGeom>
            <a:noFill/>
            <a:ln>
              <a:noFill/>
            </a:ln>
          </p:spPr>
        </p:pic>
      </p:grpSp>
    </p:spTree>
    <p:extLst>
      <p:ext uri="{BB962C8B-B14F-4D97-AF65-F5344CB8AC3E}">
        <p14:creationId xmlns:p14="http://schemas.microsoft.com/office/powerpoint/2010/main" val="41846152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0" name="Rectangle 19"/>
          <p:cNvSpPr/>
          <p:nvPr userDrawn="1"/>
        </p:nvSpPr>
        <p:spPr>
          <a:xfrm>
            <a:off x="-2" y="5952066"/>
            <a:ext cx="12192001" cy="905933"/>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Content Placeholder 2"/>
          <p:cNvSpPr>
            <a:spLocks noGrp="1"/>
          </p:cNvSpPr>
          <p:nvPr>
            <p:ph idx="1"/>
          </p:nvPr>
        </p:nvSpPr>
        <p:spPr>
          <a:xfrm>
            <a:off x="609600" y="3666066"/>
            <a:ext cx="10972800" cy="1919225"/>
          </a:xfrm>
        </p:spPr>
        <p:txBody>
          <a:bodyPr>
            <a:normAutofit/>
          </a:bodyPr>
          <a:lstStyle>
            <a:lvl1pPr marL="0" indent="0" algn="ctr">
              <a:buNone/>
              <a:defRPr sz="1400"/>
            </a:lvl1pPr>
            <a:lvl2pPr marL="457200" indent="0">
              <a:buNone/>
              <a:defRPr/>
            </a:lvl2pPr>
            <a:lvl3pPr marL="914400" indent="0">
              <a:buNone/>
              <a:defRPr/>
            </a:lvl3pPr>
            <a:lvl4pPr marL="1371600" indent="0">
              <a:buNone/>
              <a:defRPr/>
            </a:lvl4pPr>
            <a:lvl5pPr marL="1828800" indent="0">
              <a:buNone/>
              <a:defRPr/>
            </a:lvl5pPr>
          </a:lstStyle>
          <a:p>
            <a:pPr lvl="0"/>
            <a:r>
              <a:rPr lang="en-US" dirty="0"/>
              <a:t>Click to edit Master text styles</a:t>
            </a:r>
          </a:p>
        </p:txBody>
      </p:sp>
      <p:sp>
        <p:nvSpPr>
          <p:cNvPr id="22" name="Date Placeholder 3"/>
          <p:cNvSpPr>
            <a:spLocks noGrp="1"/>
          </p:cNvSpPr>
          <p:nvPr>
            <p:ph type="dt" sz="half" idx="10"/>
          </p:nvPr>
        </p:nvSpPr>
        <p:spPr>
          <a:xfrm>
            <a:off x="6590824" y="6238196"/>
            <a:ext cx="1435036" cy="365125"/>
          </a:xfrm>
        </p:spPr>
        <p:txBody>
          <a:bodyPr/>
          <a:lstStyle>
            <a:lvl1pPr algn="r">
              <a:defRPr/>
            </a:lvl1pPr>
          </a:lstStyle>
          <a:p>
            <a:fld id="{15AEED23-DF37-4AB5-8A8D-B60E4F76FF2A}" type="datetime1">
              <a:rPr lang="en-US" smtClean="0">
                <a:solidFill>
                  <a:schemeClr val="accent3"/>
                </a:solidFill>
              </a:rPr>
              <a:t>4/11/19</a:t>
            </a:fld>
            <a:endParaRPr lang="en-US" dirty="0"/>
          </a:p>
        </p:txBody>
      </p:sp>
      <p:sp>
        <p:nvSpPr>
          <p:cNvPr id="23" name="Slide Number Placeholder 5"/>
          <p:cNvSpPr>
            <a:spLocks noGrp="1"/>
          </p:cNvSpPr>
          <p:nvPr>
            <p:ph type="sldNum" sz="quarter" idx="12"/>
          </p:nvPr>
        </p:nvSpPr>
        <p:spPr>
          <a:xfrm>
            <a:off x="10955874" y="6259513"/>
            <a:ext cx="711200" cy="365125"/>
          </a:xfrm>
        </p:spPr>
        <p:txBody>
          <a:bodyPr/>
          <a:lstStyle>
            <a:lvl1pPr>
              <a:defRPr>
                <a:solidFill>
                  <a:schemeClr val="accent1"/>
                </a:solidFill>
              </a:defRPr>
            </a:lvl1pPr>
          </a:lstStyle>
          <a:p>
            <a:fld id="{631EE05A-4C43-4DFC-9536-A44AAA04502D}" type="slidenum">
              <a:rPr lang="en-US" smtClean="0"/>
              <a:pPr/>
              <a:t>‹#›</a:t>
            </a:fld>
            <a:endParaRPr lang="en-US" dirty="0"/>
          </a:p>
        </p:txBody>
      </p:sp>
      <p:pic>
        <p:nvPicPr>
          <p:cNvPr id="24" name="Picture 2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20649" y="5818653"/>
            <a:ext cx="2110885" cy="1090148"/>
          </a:xfrm>
          <a:prstGeom prst="rect">
            <a:avLst/>
          </a:prstGeom>
        </p:spPr>
      </p:pic>
      <p:sp>
        <p:nvSpPr>
          <p:cNvPr id="25" name="Rectangle 24"/>
          <p:cNvSpPr/>
          <p:nvPr userDrawn="1"/>
        </p:nvSpPr>
        <p:spPr>
          <a:xfrm>
            <a:off x="8030939" y="6286642"/>
            <a:ext cx="224742" cy="276999"/>
          </a:xfrm>
          <a:prstGeom prst="rect">
            <a:avLst/>
          </a:prstGeom>
        </p:spPr>
        <p:txBody>
          <a:bodyPr wrap="none">
            <a:spAutoFit/>
          </a:bodyPr>
          <a:lstStyle/>
          <a:p>
            <a:r>
              <a:rPr lang="en-US" sz="1200" dirty="0">
                <a:solidFill>
                  <a:schemeClr val="tx2"/>
                </a:solidFill>
              </a:rPr>
              <a:t>|</a:t>
            </a:r>
          </a:p>
        </p:txBody>
      </p:sp>
      <p:sp>
        <p:nvSpPr>
          <p:cNvPr id="26" name="Rectangle 25"/>
          <p:cNvSpPr/>
          <p:nvPr userDrawn="1"/>
        </p:nvSpPr>
        <p:spPr>
          <a:xfrm>
            <a:off x="8232301" y="6290725"/>
            <a:ext cx="992579" cy="276999"/>
          </a:xfrm>
          <a:prstGeom prst="rect">
            <a:avLst/>
          </a:prstGeom>
        </p:spPr>
        <p:txBody>
          <a:bodyPr wrap="none">
            <a:spAutoFit/>
          </a:bodyPr>
          <a:lstStyle/>
          <a:p>
            <a:pPr algn="l"/>
            <a:r>
              <a:rPr lang="en-US" sz="1200" dirty="0">
                <a:solidFill>
                  <a:schemeClr val="tx2"/>
                </a:solidFill>
              </a:rPr>
              <a:t>Confidential</a:t>
            </a:r>
          </a:p>
        </p:txBody>
      </p:sp>
      <p:sp>
        <p:nvSpPr>
          <p:cNvPr id="27" name="Rectangle 26"/>
          <p:cNvSpPr/>
          <p:nvPr userDrawn="1"/>
        </p:nvSpPr>
        <p:spPr>
          <a:xfrm>
            <a:off x="-1" y="0"/>
            <a:ext cx="12192001" cy="117686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9" name="Straight Connector 38"/>
          <p:cNvCxnSpPr/>
          <p:nvPr userDrawn="1"/>
        </p:nvCxnSpPr>
        <p:spPr>
          <a:xfrm>
            <a:off x="609600" y="3429000"/>
            <a:ext cx="10972800" cy="16933"/>
          </a:xfrm>
          <a:prstGeom prst="line">
            <a:avLst/>
          </a:prstGeom>
        </p:spPr>
        <p:style>
          <a:lnRef idx="1">
            <a:schemeClr val="accent4"/>
          </a:lnRef>
          <a:fillRef idx="0">
            <a:schemeClr val="accent4"/>
          </a:fillRef>
          <a:effectRef idx="0">
            <a:schemeClr val="accent4"/>
          </a:effectRef>
          <a:fontRef idx="minor">
            <a:schemeClr val="tx1"/>
          </a:fontRef>
        </p:style>
      </p:cxnSp>
      <p:sp>
        <p:nvSpPr>
          <p:cNvPr id="40" name="Text Placeholder 2"/>
          <p:cNvSpPr>
            <a:spLocks noGrp="1"/>
          </p:cNvSpPr>
          <p:nvPr>
            <p:ph type="body" idx="13"/>
          </p:nvPr>
        </p:nvSpPr>
        <p:spPr>
          <a:xfrm>
            <a:off x="609598" y="2681022"/>
            <a:ext cx="10972799" cy="538162"/>
          </a:xfrm>
        </p:spPr>
        <p:txBody>
          <a:bodyPr anchor="b"/>
          <a:lstStyle>
            <a:lvl1pPr marL="0" indent="0" algn="ctr">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pic>
        <p:nvPicPr>
          <p:cNvPr id="41" name="Picture 40"/>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138734" y="1080687"/>
            <a:ext cx="1914525" cy="1790700"/>
          </a:xfrm>
          <a:prstGeom prst="rect">
            <a:avLst/>
          </a:prstGeom>
        </p:spPr>
      </p:pic>
      <p:sp>
        <p:nvSpPr>
          <p:cNvPr id="42" name="Title Placeholder 1"/>
          <p:cNvSpPr>
            <a:spLocks noGrp="1"/>
          </p:cNvSpPr>
          <p:nvPr>
            <p:ph type="title"/>
          </p:nvPr>
        </p:nvSpPr>
        <p:spPr>
          <a:xfrm>
            <a:off x="609600" y="-42095"/>
            <a:ext cx="10972800" cy="1325563"/>
          </a:xfrm>
          <a:prstGeom prst="rect">
            <a:avLst/>
          </a:prstGeom>
        </p:spPr>
        <p:txBody>
          <a:bodyPr vert="horz" lIns="91440" tIns="45720" rIns="91440" bIns="45720" rtlCol="0" anchor="ctr">
            <a:normAutofit/>
          </a:bodyPr>
          <a:lstStyle>
            <a:lvl1pPr>
              <a:defRPr sz="3600">
                <a:solidFill>
                  <a:schemeClr val="bg1"/>
                </a:solidFill>
              </a:defRPr>
            </a:lvl1pPr>
          </a:lstStyle>
          <a:p>
            <a:r>
              <a:rPr lang="en-US" dirty="0"/>
              <a:t>Click to edit Master title style</a:t>
            </a:r>
          </a:p>
        </p:txBody>
      </p:sp>
    </p:spTree>
    <p:extLst>
      <p:ext uri="{BB962C8B-B14F-4D97-AF65-F5344CB8AC3E}">
        <p14:creationId xmlns:p14="http://schemas.microsoft.com/office/powerpoint/2010/main" val="1830384517"/>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userDrawn="1">
  <p:cSld name="1_Minimalist Header + Footer ">
    <p:spTree>
      <p:nvGrpSpPr>
        <p:cNvPr id="1" name=""/>
        <p:cNvGrpSpPr/>
        <p:nvPr/>
      </p:nvGrpSpPr>
      <p:grpSpPr>
        <a:xfrm>
          <a:off x="0" y="0"/>
          <a:ext cx="0" cy="0"/>
          <a:chOff x="0" y="0"/>
          <a:chExt cx="0" cy="0"/>
        </a:xfrm>
      </p:grpSpPr>
      <p:sp>
        <p:nvSpPr>
          <p:cNvPr id="24" name="Rectangle 23"/>
          <p:cNvSpPr/>
          <p:nvPr userDrawn="1"/>
        </p:nvSpPr>
        <p:spPr>
          <a:xfrm>
            <a:off x="-2" y="5952066"/>
            <a:ext cx="12192001" cy="905933"/>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5" name="Date Placeholder 3"/>
          <p:cNvSpPr>
            <a:spLocks noGrp="1"/>
          </p:cNvSpPr>
          <p:nvPr>
            <p:ph type="dt" sz="half" idx="10"/>
          </p:nvPr>
        </p:nvSpPr>
        <p:spPr>
          <a:xfrm>
            <a:off x="6590824" y="6238196"/>
            <a:ext cx="1435036" cy="365125"/>
          </a:xfrm>
          <a:prstGeom prst="rect">
            <a:avLst/>
          </a:prstGeom>
        </p:spPr>
        <p:txBody>
          <a:bodyPr/>
          <a:lstStyle>
            <a:lvl1pPr algn="r">
              <a:defRPr/>
            </a:lvl1pPr>
          </a:lstStyle>
          <a:p>
            <a:fld id="{9F751073-DBC5-4985-804F-90B970CDA32B}" type="datetime1">
              <a:rPr lang="en-US" smtClean="0">
                <a:solidFill>
                  <a:srgbClr val="686D77"/>
                </a:solidFill>
              </a:rPr>
              <a:pPr/>
              <a:t>4/11/19</a:t>
            </a:fld>
            <a:endParaRPr lang="en-US" dirty="0">
              <a:solidFill>
                <a:srgbClr val="686D77">
                  <a:tint val="75000"/>
                </a:srgbClr>
              </a:solidFill>
            </a:endParaRPr>
          </a:p>
        </p:txBody>
      </p:sp>
      <p:sp>
        <p:nvSpPr>
          <p:cNvPr id="26" name="Slide Number Placeholder 5"/>
          <p:cNvSpPr>
            <a:spLocks noGrp="1"/>
          </p:cNvSpPr>
          <p:nvPr>
            <p:ph type="sldNum" sz="quarter" idx="12"/>
          </p:nvPr>
        </p:nvSpPr>
        <p:spPr>
          <a:xfrm>
            <a:off x="10955874" y="6259513"/>
            <a:ext cx="711200" cy="365125"/>
          </a:xfrm>
          <a:prstGeom prst="rect">
            <a:avLst/>
          </a:prstGeom>
        </p:spPr>
        <p:txBody>
          <a:bodyPr/>
          <a:lstStyle>
            <a:lvl1pPr>
              <a:defRPr>
                <a:solidFill>
                  <a:schemeClr val="accent1"/>
                </a:solidFill>
              </a:defRPr>
            </a:lvl1pPr>
          </a:lstStyle>
          <a:p>
            <a:fld id="{631EE05A-4C43-4DFC-9536-A44AAA04502D}" type="slidenum">
              <a:rPr lang="en-US" smtClean="0">
                <a:solidFill>
                  <a:srgbClr val="00DD54"/>
                </a:solidFill>
              </a:rPr>
              <a:pPr/>
              <a:t>‹#›</a:t>
            </a:fld>
            <a:endParaRPr lang="en-US" dirty="0">
              <a:solidFill>
                <a:srgbClr val="00DD54"/>
              </a:solidFill>
            </a:endParaRPr>
          </a:p>
        </p:txBody>
      </p:sp>
      <p:pic>
        <p:nvPicPr>
          <p:cNvPr id="27" name="Picture 2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20649" y="5818653"/>
            <a:ext cx="2110885" cy="1090148"/>
          </a:xfrm>
          <a:prstGeom prst="rect">
            <a:avLst/>
          </a:prstGeom>
        </p:spPr>
      </p:pic>
      <p:sp>
        <p:nvSpPr>
          <p:cNvPr id="28" name="Rectangle 27"/>
          <p:cNvSpPr/>
          <p:nvPr userDrawn="1"/>
        </p:nvSpPr>
        <p:spPr>
          <a:xfrm>
            <a:off x="8030939" y="6286642"/>
            <a:ext cx="224742" cy="276999"/>
          </a:xfrm>
          <a:prstGeom prst="rect">
            <a:avLst/>
          </a:prstGeom>
        </p:spPr>
        <p:txBody>
          <a:bodyPr wrap="none">
            <a:spAutoFit/>
          </a:bodyPr>
          <a:lstStyle/>
          <a:p>
            <a:r>
              <a:rPr lang="en-US" sz="1200" dirty="0">
                <a:solidFill>
                  <a:srgbClr val="8C8E96"/>
                </a:solidFill>
              </a:rPr>
              <a:t>|</a:t>
            </a:r>
          </a:p>
        </p:txBody>
      </p:sp>
      <p:sp>
        <p:nvSpPr>
          <p:cNvPr id="29" name="Rectangle 28"/>
          <p:cNvSpPr/>
          <p:nvPr userDrawn="1"/>
        </p:nvSpPr>
        <p:spPr>
          <a:xfrm>
            <a:off x="8232301" y="6290725"/>
            <a:ext cx="992579" cy="276999"/>
          </a:xfrm>
          <a:prstGeom prst="rect">
            <a:avLst/>
          </a:prstGeom>
        </p:spPr>
        <p:txBody>
          <a:bodyPr wrap="none">
            <a:spAutoFit/>
          </a:bodyPr>
          <a:lstStyle/>
          <a:p>
            <a:r>
              <a:rPr lang="en-US" sz="1200" dirty="0">
                <a:solidFill>
                  <a:srgbClr val="8C8E96"/>
                </a:solidFill>
              </a:rPr>
              <a:t>Confidential</a:t>
            </a:r>
          </a:p>
        </p:txBody>
      </p:sp>
      <p:sp>
        <p:nvSpPr>
          <p:cNvPr id="10" name="Content Placeholder 2"/>
          <p:cNvSpPr>
            <a:spLocks noGrp="1"/>
          </p:cNvSpPr>
          <p:nvPr>
            <p:ph idx="1"/>
          </p:nvPr>
        </p:nvSpPr>
        <p:spPr>
          <a:xfrm>
            <a:off x="609600" y="1049868"/>
            <a:ext cx="10972800" cy="4535424"/>
          </a:xfrm>
        </p:spPr>
        <p:txBody>
          <a:bodyPr>
            <a:normAutofit/>
          </a:bodyPr>
          <a:lstStyle>
            <a:lvl1pPr marL="0" indent="0" algn="l">
              <a:buNone/>
              <a:defRPr sz="1400"/>
            </a:lvl1pPr>
            <a:lvl2pPr marL="457200" indent="0">
              <a:buNone/>
              <a:defRPr/>
            </a:lvl2pPr>
            <a:lvl3pPr marL="914400" indent="0">
              <a:buNone/>
              <a:defRPr/>
            </a:lvl3pPr>
            <a:lvl4pPr marL="1371600" indent="0">
              <a:buNone/>
              <a:defRPr/>
            </a:lvl4pPr>
            <a:lvl5pPr marL="1828800" indent="0">
              <a:buNone/>
              <a:defRPr/>
            </a:lvl5pPr>
          </a:lstStyle>
          <a:p>
            <a:pPr lvl="0"/>
            <a:r>
              <a:rPr lang="en-US" dirty="0"/>
              <a:t>Click to edit Master text styles</a:t>
            </a:r>
          </a:p>
        </p:txBody>
      </p:sp>
      <p:sp>
        <p:nvSpPr>
          <p:cNvPr id="11" name="Text Placeholder 2"/>
          <p:cNvSpPr>
            <a:spLocks noGrp="1"/>
          </p:cNvSpPr>
          <p:nvPr>
            <p:ph type="body" idx="13"/>
          </p:nvPr>
        </p:nvSpPr>
        <p:spPr>
          <a:xfrm>
            <a:off x="609601" y="293422"/>
            <a:ext cx="10972799" cy="538162"/>
          </a:xfrm>
        </p:spPr>
        <p:txBody>
          <a:bodyPr anchor="b">
            <a:normAutofit/>
          </a:bodyPr>
          <a:lstStyle>
            <a:lvl1pPr marL="0" indent="0" algn="l">
              <a:buNone/>
              <a:defRPr sz="28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cxnSp>
        <p:nvCxnSpPr>
          <p:cNvPr id="3" name="Straight Connector 2"/>
          <p:cNvCxnSpPr/>
          <p:nvPr userDrawn="1"/>
        </p:nvCxnSpPr>
        <p:spPr>
          <a:xfrm>
            <a:off x="609600" y="831584"/>
            <a:ext cx="10972800" cy="0"/>
          </a:xfrm>
          <a:prstGeom prst="line">
            <a:avLst/>
          </a:prstGeom>
        </p:spPr>
        <p:style>
          <a:lnRef idx="1">
            <a:schemeClr val="accent5"/>
          </a:lnRef>
          <a:fillRef idx="0">
            <a:schemeClr val="accent5"/>
          </a:fillRef>
          <a:effectRef idx="0">
            <a:schemeClr val="accent5"/>
          </a:effectRef>
          <a:fontRef idx="minor">
            <a:schemeClr val="tx1"/>
          </a:fontRef>
        </p:style>
      </p:cxnSp>
    </p:spTree>
    <p:extLst>
      <p:ext uri="{BB962C8B-B14F-4D97-AF65-F5344CB8AC3E}">
        <p14:creationId xmlns:p14="http://schemas.microsoft.com/office/powerpoint/2010/main" val="30041497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10" name="Pictur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613401" y="1115354"/>
            <a:ext cx="6703292" cy="5881022"/>
          </a:xfrm>
          <a:prstGeom prst="rect">
            <a:avLst/>
          </a:prstGeom>
        </p:spPr>
      </p:pic>
      <p:sp>
        <p:nvSpPr>
          <p:cNvPr id="2" name="Title 1"/>
          <p:cNvSpPr>
            <a:spLocks noGrp="1"/>
          </p:cNvSpPr>
          <p:nvPr>
            <p:ph type="ctrTitle"/>
          </p:nvPr>
        </p:nvSpPr>
        <p:spPr>
          <a:xfrm>
            <a:off x="292608" y="694729"/>
            <a:ext cx="6833755" cy="1429800"/>
          </a:xfrm>
        </p:spPr>
        <p:txBody>
          <a:bodyPr anchor="b">
            <a:noAutofit/>
          </a:bodyPr>
          <a:lstStyle>
            <a:lvl1pPr algn="l">
              <a:defRPr sz="5400">
                <a:latin typeface="+mj-lt"/>
              </a:defRPr>
            </a:lvl1pPr>
          </a:lstStyle>
          <a:p>
            <a:r>
              <a:rPr lang="en-US" dirty="0"/>
              <a:t>Click to edit Master title style</a:t>
            </a:r>
          </a:p>
        </p:txBody>
      </p:sp>
      <p:sp>
        <p:nvSpPr>
          <p:cNvPr id="4" name="Date Placeholder 3"/>
          <p:cNvSpPr>
            <a:spLocks noGrp="1"/>
          </p:cNvSpPr>
          <p:nvPr>
            <p:ph type="dt" sz="half" idx="10"/>
          </p:nvPr>
        </p:nvSpPr>
        <p:spPr>
          <a:xfrm>
            <a:off x="601134" y="5913960"/>
            <a:ext cx="2743200" cy="365125"/>
          </a:xfrm>
        </p:spPr>
        <p:txBody>
          <a:bodyPr/>
          <a:lstStyle>
            <a:lvl1pPr>
              <a:defRPr>
                <a:solidFill>
                  <a:schemeClr val="accent3"/>
                </a:solidFill>
              </a:defRPr>
            </a:lvl1pPr>
          </a:lstStyle>
          <a:p>
            <a:fld id="{F30065F8-09C0-4208-B9E5-BB376B6C8950}" type="datetime1">
              <a:rPr lang="en-US" smtClean="0">
                <a:solidFill>
                  <a:srgbClr val="686D77"/>
                </a:solidFill>
              </a:rPr>
              <a:pPr/>
              <a:t>4/11/19</a:t>
            </a:fld>
            <a:endParaRPr lang="en-US" dirty="0">
              <a:solidFill>
                <a:srgbClr val="686D77"/>
              </a:solidFill>
            </a:endParaRPr>
          </a:p>
        </p:txBody>
      </p:sp>
      <p:pic>
        <p:nvPicPr>
          <p:cNvPr id="9" name="Picture 8"/>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531081" y="262641"/>
            <a:ext cx="3302266" cy="1705426"/>
          </a:xfrm>
          <a:prstGeom prst="rect">
            <a:avLst/>
          </a:prstGeom>
        </p:spPr>
      </p:pic>
      <p:sp>
        <p:nvSpPr>
          <p:cNvPr id="12" name="Rectangle 11"/>
          <p:cNvSpPr/>
          <p:nvPr userDrawn="1"/>
        </p:nvSpPr>
        <p:spPr>
          <a:xfrm>
            <a:off x="10662234" y="5951284"/>
            <a:ext cx="992579" cy="276999"/>
          </a:xfrm>
          <a:prstGeom prst="rect">
            <a:avLst/>
          </a:prstGeom>
        </p:spPr>
        <p:txBody>
          <a:bodyPr wrap="none">
            <a:spAutoFit/>
          </a:bodyPr>
          <a:lstStyle/>
          <a:p>
            <a:r>
              <a:rPr lang="en-US" sz="1200" dirty="0">
                <a:solidFill>
                  <a:srgbClr val="8C8E96"/>
                </a:solidFill>
              </a:rPr>
              <a:t>Confidential</a:t>
            </a:r>
          </a:p>
        </p:txBody>
      </p:sp>
      <p:sp>
        <p:nvSpPr>
          <p:cNvPr id="7" name="Text Placeholder 2"/>
          <p:cNvSpPr>
            <a:spLocks noGrp="1"/>
          </p:cNvSpPr>
          <p:nvPr>
            <p:ph type="body" idx="1"/>
          </p:nvPr>
        </p:nvSpPr>
        <p:spPr>
          <a:xfrm>
            <a:off x="292608" y="2459488"/>
            <a:ext cx="4914392" cy="1257379"/>
          </a:xfrm>
        </p:spPr>
        <p:txBody>
          <a:bodyPr/>
          <a:lstStyle>
            <a:lvl1pPr marL="0" indent="0">
              <a:buNone/>
              <a:defRPr sz="2400">
                <a:solidFill>
                  <a:schemeClr val="accent5"/>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Tree>
    <p:extLst>
      <p:ext uri="{BB962C8B-B14F-4D97-AF65-F5344CB8AC3E}">
        <p14:creationId xmlns:p14="http://schemas.microsoft.com/office/powerpoint/2010/main" val="1086698944"/>
      </p:ext>
    </p:extLst>
  </p:cSld>
  <p:clrMapOvr>
    <a:masterClrMapping/>
  </p:clrMapOvr>
  <p:extLst mod="1">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10" name="Rectangle 9"/>
          <p:cNvSpPr/>
          <p:nvPr userDrawn="1"/>
        </p:nvSpPr>
        <p:spPr>
          <a:xfrm>
            <a:off x="-2" y="5952066"/>
            <a:ext cx="12192001" cy="905933"/>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3" name="Content Placeholder 2"/>
          <p:cNvSpPr>
            <a:spLocks noGrp="1"/>
          </p:cNvSpPr>
          <p:nvPr>
            <p:ph idx="1"/>
          </p:nvPr>
        </p:nvSpPr>
        <p:spPr>
          <a:xfrm>
            <a:off x="609600" y="1577826"/>
            <a:ext cx="10972800" cy="400746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a:xfrm>
            <a:off x="6590824" y="6238196"/>
            <a:ext cx="1435036" cy="365125"/>
          </a:xfrm>
        </p:spPr>
        <p:txBody>
          <a:bodyPr/>
          <a:lstStyle>
            <a:lvl1pPr algn="r">
              <a:defRPr/>
            </a:lvl1pPr>
          </a:lstStyle>
          <a:p>
            <a:fld id="{B3D063BE-4636-4DD0-A453-BB0D3EC3310D}" type="datetime1">
              <a:rPr lang="en-US" smtClean="0">
                <a:solidFill>
                  <a:srgbClr val="686D77"/>
                </a:solidFill>
              </a:rPr>
              <a:pPr/>
              <a:t>4/11/19</a:t>
            </a:fld>
            <a:endParaRPr lang="en-US" dirty="0">
              <a:solidFill>
                <a:srgbClr val="686D77">
                  <a:tint val="75000"/>
                </a:srgbClr>
              </a:solidFill>
            </a:endParaRPr>
          </a:p>
        </p:txBody>
      </p:sp>
      <p:sp>
        <p:nvSpPr>
          <p:cNvPr id="6" name="Slide Number Placeholder 5"/>
          <p:cNvSpPr>
            <a:spLocks noGrp="1"/>
          </p:cNvSpPr>
          <p:nvPr>
            <p:ph type="sldNum" sz="quarter" idx="12"/>
          </p:nvPr>
        </p:nvSpPr>
        <p:spPr>
          <a:xfrm>
            <a:off x="10955874" y="6259513"/>
            <a:ext cx="711200" cy="365125"/>
          </a:xfrm>
        </p:spPr>
        <p:txBody>
          <a:bodyPr/>
          <a:lstStyle>
            <a:lvl1pPr>
              <a:defRPr>
                <a:solidFill>
                  <a:schemeClr val="accent1"/>
                </a:solidFill>
              </a:defRPr>
            </a:lvl1pPr>
          </a:lstStyle>
          <a:p>
            <a:fld id="{631EE05A-4C43-4DFC-9536-A44AAA04502D}" type="slidenum">
              <a:rPr lang="en-US" smtClean="0">
                <a:solidFill>
                  <a:srgbClr val="00DD54"/>
                </a:solidFill>
              </a:rPr>
              <a:pPr/>
              <a:t>‹#›</a:t>
            </a:fld>
            <a:endParaRPr lang="en-US" dirty="0">
              <a:solidFill>
                <a:srgbClr val="00DD54"/>
              </a:solidFill>
            </a:endParaRPr>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20649" y="5818653"/>
            <a:ext cx="2110885" cy="1090148"/>
          </a:xfrm>
          <a:prstGeom prst="rect">
            <a:avLst/>
          </a:prstGeom>
        </p:spPr>
      </p:pic>
      <p:sp>
        <p:nvSpPr>
          <p:cNvPr id="11" name="Rectangle 10"/>
          <p:cNvSpPr/>
          <p:nvPr userDrawn="1"/>
        </p:nvSpPr>
        <p:spPr>
          <a:xfrm>
            <a:off x="8030939" y="6286642"/>
            <a:ext cx="224742" cy="276999"/>
          </a:xfrm>
          <a:prstGeom prst="rect">
            <a:avLst/>
          </a:prstGeom>
        </p:spPr>
        <p:txBody>
          <a:bodyPr wrap="none">
            <a:spAutoFit/>
          </a:bodyPr>
          <a:lstStyle/>
          <a:p>
            <a:r>
              <a:rPr lang="en-US" sz="1200" dirty="0">
                <a:solidFill>
                  <a:srgbClr val="8C8E96"/>
                </a:solidFill>
              </a:rPr>
              <a:t>|</a:t>
            </a:r>
          </a:p>
        </p:txBody>
      </p:sp>
      <p:sp>
        <p:nvSpPr>
          <p:cNvPr id="12" name="Rectangle 11"/>
          <p:cNvSpPr/>
          <p:nvPr userDrawn="1"/>
        </p:nvSpPr>
        <p:spPr>
          <a:xfrm>
            <a:off x="8232301" y="6290725"/>
            <a:ext cx="992579" cy="276999"/>
          </a:xfrm>
          <a:prstGeom prst="rect">
            <a:avLst/>
          </a:prstGeom>
        </p:spPr>
        <p:txBody>
          <a:bodyPr wrap="none">
            <a:spAutoFit/>
          </a:bodyPr>
          <a:lstStyle/>
          <a:p>
            <a:r>
              <a:rPr lang="en-US" sz="1200" dirty="0">
                <a:solidFill>
                  <a:srgbClr val="8C8E96"/>
                </a:solidFill>
              </a:rPr>
              <a:t>Confidential</a:t>
            </a:r>
          </a:p>
        </p:txBody>
      </p:sp>
      <p:sp>
        <p:nvSpPr>
          <p:cNvPr id="13" name="Rectangle 12"/>
          <p:cNvSpPr/>
          <p:nvPr userDrawn="1"/>
        </p:nvSpPr>
        <p:spPr>
          <a:xfrm>
            <a:off x="-1" y="0"/>
            <a:ext cx="12192001" cy="117686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15" name="Title Placeholder 1"/>
          <p:cNvSpPr>
            <a:spLocks noGrp="1"/>
          </p:cNvSpPr>
          <p:nvPr>
            <p:ph type="title"/>
          </p:nvPr>
        </p:nvSpPr>
        <p:spPr>
          <a:xfrm>
            <a:off x="609600" y="-42095"/>
            <a:ext cx="10972800" cy="1325563"/>
          </a:xfrm>
          <a:prstGeom prst="rect">
            <a:avLst/>
          </a:prstGeom>
        </p:spPr>
        <p:txBody>
          <a:bodyPr vert="horz" lIns="91440" tIns="45720" rIns="91440" bIns="45720" rtlCol="0" anchor="ctr">
            <a:normAutofit/>
          </a:bodyPr>
          <a:lstStyle>
            <a:lvl1pPr>
              <a:defRPr sz="3600">
                <a:solidFill>
                  <a:schemeClr val="bg1"/>
                </a:solidFill>
              </a:defRPr>
            </a:lvl1pPr>
          </a:lstStyle>
          <a:p>
            <a:r>
              <a:rPr lang="en-US" dirty="0"/>
              <a:t>Click to edit Master title style</a:t>
            </a:r>
          </a:p>
        </p:txBody>
      </p:sp>
    </p:spTree>
    <p:extLst>
      <p:ext uri="{BB962C8B-B14F-4D97-AF65-F5344CB8AC3E}">
        <p14:creationId xmlns:p14="http://schemas.microsoft.com/office/powerpoint/2010/main" val="3259770883"/>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0" name="Rectangle 19"/>
          <p:cNvSpPr/>
          <p:nvPr userDrawn="1"/>
        </p:nvSpPr>
        <p:spPr>
          <a:xfrm>
            <a:off x="-2" y="5952066"/>
            <a:ext cx="12192001" cy="905933"/>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1" name="Content Placeholder 2"/>
          <p:cNvSpPr>
            <a:spLocks noGrp="1"/>
          </p:cNvSpPr>
          <p:nvPr>
            <p:ph idx="1"/>
          </p:nvPr>
        </p:nvSpPr>
        <p:spPr>
          <a:xfrm>
            <a:off x="609600" y="3666066"/>
            <a:ext cx="10972800" cy="1919225"/>
          </a:xfrm>
        </p:spPr>
        <p:txBody>
          <a:bodyPr>
            <a:normAutofit/>
          </a:bodyPr>
          <a:lstStyle>
            <a:lvl1pPr marL="0" indent="0" algn="ctr">
              <a:buNone/>
              <a:defRPr sz="1400"/>
            </a:lvl1pPr>
            <a:lvl2pPr marL="457200" indent="0">
              <a:buNone/>
              <a:defRPr/>
            </a:lvl2pPr>
            <a:lvl3pPr marL="914400" indent="0">
              <a:buNone/>
              <a:defRPr/>
            </a:lvl3pPr>
            <a:lvl4pPr marL="1371600" indent="0">
              <a:buNone/>
              <a:defRPr/>
            </a:lvl4pPr>
            <a:lvl5pPr marL="1828800" indent="0">
              <a:buNone/>
              <a:defRPr/>
            </a:lvl5pPr>
          </a:lstStyle>
          <a:p>
            <a:pPr lvl="0"/>
            <a:r>
              <a:rPr lang="en-US" dirty="0"/>
              <a:t>Click to edit Master text styles</a:t>
            </a:r>
          </a:p>
        </p:txBody>
      </p:sp>
      <p:sp>
        <p:nvSpPr>
          <p:cNvPr id="22" name="Date Placeholder 3"/>
          <p:cNvSpPr>
            <a:spLocks noGrp="1"/>
          </p:cNvSpPr>
          <p:nvPr>
            <p:ph type="dt" sz="half" idx="10"/>
          </p:nvPr>
        </p:nvSpPr>
        <p:spPr>
          <a:xfrm>
            <a:off x="6590824" y="6238196"/>
            <a:ext cx="1435036" cy="365125"/>
          </a:xfrm>
        </p:spPr>
        <p:txBody>
          <a:bodyPr/>
          <a:lstStyle>
            <a:lvl1pPr algn="r">
              <a:defRPr/>
            </a:lvl1pPr>
          </a:lstStyle>
          <a:p>
            <a:fld id="{15AEED23-DF37-4AB5-8A8D-B60E4F76FF2A}" type="datetime1">
              <a:rPr lang="en-US" smtClean="0">
                <a:solidFill>
                  <a:srgbClr val="686D77"/>
                </a:solidFill>
              </a:rPr>
              <a:pPr/>
              <a:t>4/11/19</a:t>
            </a:fld>
            <a:endParaRPr lang="en-US" dirty="0">
              <a:solidFill>
                <a:srgbClr val="686D77">
                  <a:tint val="75000"/>
                </a:srgbClr>
              </a:solidFill>
            </a:endParaRPr>
          </a:p>
        </p:txBody>
      </p:sp>
      <p:sp>
        <p:nvSpPr>
          <p:cNvPr id="23" name="Slide Number Placeholder 5"/>
          <p:cNvSpPr>
            <a:spLocks noGrp="1"/>
          </p:cNvSpPr>
          <p:nvPr>
            <p:ph type="sldNum" sz="quarter" idx="12"/>
          </p:nvPr>
        </p:nvSpPr>
        <p:spPr>
          <a:xfrm>
            <a:off x="10955874" y="6259513"/>
            <a:ext cx="711200" cy="365125"/>
          </a:xfrm>
        </p:spPr>
        <p:txBody>
          <a:bodyPr/>
          <a:lstStyle>
            <a:lvl1pPr>
              <a:defRPr>
                <a:solidFill>
                  <a:schemeClr val="accent1"/>
                </a:solidFill>
              </a:defRPr>
            </a:lvl1pPr>
          </a:lstStyle>
          <a:p>
            <a:fld id="{631EE05A-4C43-4DFC-9536-A44AAA04502D}" type="slidenum">
              <a:rPr lang="en-US" smtClean="0">
                <a:solidFill>
                  <a:srgbClr val="00DD54"/>
                </a:solidFill>
              </a:rPr>
              <a:pPr/>
              <a:t>‹#›</a:t>
            </a:fld>
            <a:endParaRPr lang="en-US" dirty="0">
              <a:solidFill>
                <a:srgbClr val="00DD54"/>
              </a:solidFill>
            </a:endParaRPr>
          </a:p>
        </p:txBody>
      </p:sp>
      <p:pic>
        <p:nvPicPr>
          <p:cNvPr id="24" name="Picture 2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20649" y="5818653"/>
            <a:ext cx="2110885" cy="1090148"/>
          </a:xfrm>
          <a:prstGeom prst="rect">
            <a:avLst/>
          </a:prstGeom>
        </p:spPr>
      </p:pic>
      <p:sp>
        <p:nvSpPr>
          <p:cNvPr id="25" name="Rectangle 24"/>
          <p:cNvSpPr/>
          <p:nvPr userDrawn="1"/>
        </p:nvSpPr>
        <p:spPr>
          <a:xfrm>
            <a:off x="8030939" y="6286642"/>
            <a:ext cx="224742" cy="276999"/>
          </a:xfrm>
          <a:prstGeom prst="rect">
            <a:avLst/>
          </a:prstGeom>
        </p:spPr>
        <p:txBody>
          <a:bodyPr wrap="none">
            <a:spAutoFit/>
          </a:bodyPr>
          <a:lstStyle/>
          <a:p>
            <a:r>
              <a:rPr lang="en-US" sz="1200" dirty="0">
                <a:solidFill>
                  <a:srgbClr val="8C8E96"/>
                </a:solidFill>
              </a:rPr>
              <a:t>|</a:t>
            </a:r>
          </a:p>
        </p:txBody>
      </p:sp>
      <p:sp>
        <p:nvSpPr>
          <p:cNvPr id="26" name="Rectangle 25"/>
          <p:cNvSpPr/>
          <p:nvPr userDrawn="1"/>
        </p:nvSpPr>
        <p:spPr>
          <a:xfrm>
            <a:off x="8232301" y="6290725"/>
            <a:ext cx="992579" cy="276999"/>
          </a:xfrm>
          <a:prstGeom prst="rect">
            <a:avLst/>
          </a:prstGeom>
        </p:spPr>
        <p:txBody>
          <a:bodyPr wrap="none">
            <a:spAutoFit/>
          </a:bodyPr>
          <a:lstStyle/>
          <a:p>
            <a:r>
              <a:rPr lang="en-US" sz="1200" dirty="0">
                <a:solidFill>
                  <a:srgbClr val="8C8E96"/>
                </a:solidFill>
              </a:rPr>
              <a:t>Confidential</a:t>
            </a:r>
          </a:p>
        </p:txBody>
      </p:sp>
      <p:sp>
        <p:nvSpPr>
          <p:cNvPr id="27" name="Rectangle 26"/>
          <p:cNvSpPr/>
          <p:nvPr userDrawn="1"/>
        </p:nvSpPr>
        <p:spPr>
          <a:xfrm>
            <a:off x="-1" y="0"/>
            <a:ext cx="12192001" cy="117686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cxnSp>
        <p:nvCxnSpPr>
          <p:cNvPr id="39" name="Straight Connector 38"/>
          <p:cNvCxnSpPr/>
          <p:nvPr userDrawn="1"/>
        </p:nvCxnSpPr>
        <p:spPr>
          <a:xfrm>
            <a:off x="609600" y="3429000"/>
            <a:ext cx="10972800" cy="16933"/>
          </a:xfrm>
          <a:prstGeom prst="line">
            <a:avLst/>
          </a:prstGeom>
        </p:spPr>
        <p:style>
          <a:lnRef idx="1">
            <a:schemeClr val="accent4"/>
          </a:lnRef>
          <a:fillRef idx="0">
            <a:schemeClr val="accent4"/>
          </a:fillRef>
          <a:effectRef idx="0">
            <a:schemeClr val="accent4"/>
          </a:effectRef>
          <a:fontRef idx="minor">
            <a:schemeClr val="tx1"/>
          </a:fontRef>
        </p:style>
      </p:cxnSp>
      <p:sp>
        <p:nvSpPr>
          <p:cNvPr id="40" name="Text Placeholder 2"/>
          <p:cNvSpPr>
            <a:spLocks noGrp="1"/>
          </p:cNvSpPr>
          <p:nvPr>
            <p:ph type="body" idx="13"/>
          </p:nvPr>
        </p:nvSpPr>
        <p:spPr>
          <a:xfrm>
            <a:off x="609598" y="2681022"/>
            <a:ext cx="10972799" cy="538162"/>
          </a:xfrm>
        </p:spPr>
        <p:txBody>
          <a:bodyPr anchor="b"/>
          <a:lstStyle>
            <a:lvl1pPr marL="0" indent="0" algn="ctr">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pic>
        <p:nvPicPr>
          <p:cNvPr id="41" name="Picture 40"/>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138734" y="1080687"/>
            <a:ext cx="1914525" cy="1790700"/>
          </a:xfrm>
          <a:prstGeom prst="rect">
            <a:avLst/>
          </a:prstGeom>
        </p:spPr>
      </p:pic>
      <p:sp>
        <p:nvSpPr>
          <p:cNvPr id="42" name="Title Placeholder 1"/>
          <p:cNvSpPr>
            <a:spLocks noGrp="1"/>
          </p:cNvSpPr>
          <p:nvPr>
            <p:ph type="title"/>
          </p:nvPr>
        </p:nvSpPr>
        <p:spPr>
          <a:xfrm>
            <a:off x="609600" y="-42095"/>
            <a:ext cx="10972800" cy="1325563"/>
          </a:xfrm>
          <a:prstGeom prst="rect">
            <a:avLst/>
          </a:prstGeom>
        </p:spPr>
        <p:txBody>
          <a:bodyPr vert="horz" lIns="91440" tIns="45720" rIns="91440" bIns="45720" rtlCol="0" anchor="ctr">
            <a:normAutofit/>
          </a:bodyPr>
          <a:lstStyle>
            <a:lvl1pPr>
              <a:defRPr sz="3600">
                <a:solidFill>
                  <a:schemeClr val="bg1"/>
                </a:solidFill>
              </a:defRPr>
            </a:lvl1pPr>
          </a:lstStyle>
          <a:p>
            <a:r>
              <a:rPr lang="en-US" dirty="0"/>
              <a:t>Click to edit Master title style</a:t>
            </a:r>
          </a:p>
        </p:txBody>
      </p:sp>
    </p:spTree>
    <p:extLst>
      <p:ext uri="{BB962C8B-B14F-4D97-AF65-F5344CB8AC3E}">
        <p14:creationId xmlns:p14="http://schemas.microsoft.com/office/powerpoint/2010/main" val="138474628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09600" y="1562626"/>
            <a:ext cx="5274733" cy="4025374"/>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341533" y="1562626"/>
            <a:ext cx="5257799" cy="4025373"/>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2" name="Rectangle 21"/>
          <p:cNvSpPr/>
          <p:nvPr userDrawn="1"/>
        </p:nvSpPr>
        <p:spPr>
          <a:xfrm>
            <a:off x="-1" y="0"/>
            <a:ext cx="12192001" cy="117686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4" name="Rectangle 23"/>
          <p:cNvSpPr/>
          <p:nvPr userDrawn="1"/>
        </p:nvSpPr>
        <p:spPr>
          <a:xfrm>
            <a:off x="-2" y="5952066"/>
            <a:ext cx="12192001" cy="905933"/>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5" name="Date Placeholder 3"/>
          <p:cNvSpPr>
            <a:spLocks noGrp="1"/>
          </p:cNvSpPr>
          <p:nvPr>
            <p:ph type="dt" sz="half" idx="10"/>
          </p:nvPr>
        </p:nvSpPr>
        <p:spPr>
          <a:xfrm>
            <a:off x="6590824" y="6238196"/>
            <a:ext cx="1435036" cy="365125"/>
          </a:xfrm>
        </p:spPr>
        <p:txBody>
          <a:bodyPr/>
          <a:lstStyle>
            <a:lvl1pPr algn="r">
              <a:defRPr/>
            </a:lvl1pPr>
          </a:lstStyle>
          <a:p>
            <a:fld id="{DAC79C95-FB3A-43E8-AF45-0CD547BFD697}" type="datetime1">
              <a:rPr lang="en-US" smtClean="0">
                <a:solidFill>
                  <a:srgbClr val="686D77"/>
                </a:solidFill>
              </a:rPr>
              <a:pPr/>
              <a:t>4/11/19</a:t>
            </a:fld>
            <a:endParaRPr lang="en-US" dirty="0">
              <a:solidFill>
                <a:srgbClr val="686D77">
                  <a:tint val="75000"/>
                </a:srgbClr>
              </a:solidFill>
            </a:endParaRPr>
          </a:p>
        </p:txBody>
      </p:sp>
      <p:sp>
        <p:nvSpPr>
          <p:cNvPr id="26" name="Slide Number Placeholder 5"/>
          <p:cNvSpPr>
            <a:spLocks noGrp="1"/>
          </p:cNvSpPr>
          <p:nvPr>
            <p:ph type="sldNum" sz="quarter" idx="12"/>
          </p:nvPr>
        </p:nvSpPr>
        <p:spPr>
          <a:xfrm>
            <a:off x="10955874" y="6259513"/>
            <a:ext cx="711200" cy="365125"/>
          </a:xfrm>
        </p:spPr>
        <p:txBody>
          <a:bodyPr/>
          <a:lstStyle>
            <a:lvl1pPr>
              <a:defRPr>
                <a:solidFill>
                  <a:schemeClr val="accent1"/>
                </a:solidFill>
              </a:defRPr>
            </a:lvl1pPr>
          </a:lstStyle>
          <a:p>
            <a:fld id="{631EE05A-4C43-4DFC-9536-A44AAA04502D}" type="slidenum">
              <a:rPr lang="en-US" smtClean="0">
                <a:solidFill>
                  <a:srgbClr val="00DD54"/>
                </a:solidFill>
              </a:rPr>
              <a:pPr/>
              <a:t>‹#›</a:t>
            </a:fld>
            <a:endParaRPr lang="en-US" dirty="0">
              <a:solidFill>
                <a:srgbClr val="00DD54"/>
              </a:solidFill>
            </a:endParaRPr>
          </a:p>
        </p:txBody>
      </p:sp>
      <p:pic>
        <p:nvPicPr>
          <p:cNvPr id="27" name="Picture 2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20649" y="5818653"/>
            <a:ext cx="2110885" cy="1090148"/>
          </a:xfrm>
          <a:prstGeom prst="rect">
            <a:avLst/>
          </a:prstGeom>
        </p:spPr>
      </p:pic>
      <p:sp>
        <p:nvSpPr>
          <p:cNvPr id="28" name="Rectangle 27"/>
          <p:cNvSpPr/>
          <p:nvPr userDrawn="1"/>
        </p:nvSpPr>
        <p:spPr>
          <a:xfrm>
            <a:off x="8030939" y="6286642"/>
            <a:ext cx="224742" cy="276999"/>
          </a:xfrm>
          <a:prstGeom prst="rect">
            <a:avLst/>
          </a:prstGeom>
        </p:spPr>
        <p:txBody>
          <a:bodyPr wrap="none">
            <a:spAutoFit/>
          </a:bodyPr>
          <a:lstStyle/>
          <a:p>
            <a:r>
              <a:rPr lang="en-US" sz="1200" dirty="0">
                <a:solidFill>
                  <a:srgbClr val="8C8E96"/>
                </a:solidFill>
              </a:rPr>
              <a:t>|</a:t>
            </a:r>
          </a:p>
        </p:txBody>
      </p:sp>
      <p:sp>
        <p:nvSpPr>
          <p:cNvPr id="29" name="Rectangle 28"/>
          <p:cNvSpPr/>
          <p:nvPr userDrawn="1"/>
        </p:nvSpPr>
        <p:spPr>
          <a:xfrm>
            <a:off x="8232301" y="6290725"/>
            <a:ext cx="992579" cy="276999"/>
          </a:xfrm>
          <a:prstGeom prst="rect">
            <a:avLst/>
          </a:prstGeom>
        </p:spPr>
        <p:txBody>
          <a:bodyPr wrap="none">
            <a:spAutoFit/>
          </a:bodyPr>
          <a:lstStyle/>
          <a:p>
            <a:r>
              <a:rPr lang="en-US" sz="1200" dirty="0">
                <a:solidFill>
                  <a:srgbClr val="8C8E96"/>
                </a:solidFill>
              </a:rPr>
              <a:t>Confidential</a:t>
            </a:r>
          </a:p>
        </p:txBody>
      </p:sp>
      <p:sp>
        <p:nvSpPr>
          <p:cNvPr id="30" name="Title Placeholder 1"/>
          <p:cNvSpPr>
            <a:spLocks noGrp="1"/>
          </p:cNvSpPr>
          <p:nvPr>
            <p:ph type="title"/>
          </p:nvPr>
        </p:nvSpPr>
        <p:spPr>
          <a:xfrm>
            <a:off x="609600" y="-42095"/>
            <a:ext cx="10972800" cy="1325563"/>
          </a:xfrm>
          <a:prstGeom prst="rect">
            <a:avLst/>
          </a:prstGeom>
        </p:spPr>
        <p:txBody>
          <a:bodyPr vert="horz" lIns="91440" tIns="45720" rIns="91440" bIns="45720" rtlCol="0" anchor="ctr">
            <a:normAutofit/>
          </a:bodyPr>
          <a:lstStyle>
            <a:lvl1pPr>
              <a:defRPr sz="3600">
                <a:solidFill>
                  <a:schemeClr val="bg1"/>
                </a:solidFill>
              </a:defRPr>
            </a:lvl1pPr>
          </a:lstStyle>
          <a:p>
            <a:r>
              <a:rPr lang="en-US" dirty="0"/>
              <a:t>Click to edit Master title style</a:t>
            </a:r>
          </a:p>
        </p:txBody>
      </p:sp>
    </p:spTree>
    <p:extLst>
      <p:ext uri="{BB962C8B-B14F-4D97-AF65-F5344CB8AC3E}">
        <p14:creationId xmlns:p14="http://schemas.microsoft.com/office/powerpoint/2010/main" val="3119512435"/>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09601" y="1552047"/>
            <a:ext cx="5257800" cy="5381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609600" y="2235427"/>
            <a:ext cx="5257801" cy="333564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333066" y="1552047"/>
            <a:ext cx="5257800" cy="5381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6333066" y="2235427"/>
            <a:ext cx="5257799" cy="333564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4" name="Rectangle 33"/>
          <p:cNvSpPr/>
          <p:nvPr userDrawn="1"/>
        </p:nvSpPr>
        <p:spPr>
          <a:xfrm>
            <a:off x="-1" y="0"/>
            <a:ext cx="12192001" cy="117686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35" name="Title 1"/>
          <p:cNvSpPr txBox="1">
            <a:spLocks/>
          </p:cNvSpPr>
          <p:nvPr userDrawn="1"/>
        </p:nvSpPr>
        <p:spPr>
          <a:xfrm>
            <a:off x="516467" y="-25401"/>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bg1"/>
                </a:solidFill>
                <a:latin typeface="+mj-lt"/>
                <a:ea typeface="+mj-ea"/>
                <a:cs typeface="+mj-cs"/>
              </a:defRPr>
            </a:lvl1pPr>
          </a:lstStyle>
          <a:p>
            <a:r>
              <a:rPr lang="en-US" sz="3200" dirty="0">
                <a:solidFill>
                  <a:srgbClr val="FFFFFF"/>
                </a:solidFill>
              </a:rPr>
              <a:t>Click to edit Master title style</a:t>
            </a:r>
          </a:p>
        </p:txBody>
      </p:sp>
      <p:sp>
        <p:nvSpPr>
          <p:cNvPr id="36" name="Rectangle 35"/>
          <p:cNvSpPr/>
          <p:nvPr userDrawn="1"/>
        </p:nvSpPr>
        <p:spPr>
          <a:xfrm>
            <a:off x="-2" y="5952066"/>
            <a:ext cx="12192001" cy="905933"/>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37" name="Date Placeholder 3"/>
          <p:cNvSpPr>
            <a:spLocks noGrp="1"/>
          </p:cNvSpPr>
          <p:nvPr>
            <p:ph type="dt" sz="half" idx="10"/>
          </p:nvPr>
        </p:nvSpPr>
        <p:spPr>
          <a:xfrm>
            <a:off x="6590824" y="6238196"/>
            <a:ext cx="1435036" cy="365125"/>
          </a:xfrm>
        </p:spPr>
        <p:txBody>
          <a:bodyPr/>
          <a:lstStyle>
            <a:lvl1pPr algn="r">
              <a:defRPr/>
            </a:lvl1pPr>
          </a:lstStyle>
          <a:p>
            <a:fld id="{110C30AA-B5D0-4304-B42E-A5FB078026E5}" type="datetime1">
              <a:rPr lang="en-US" smtClean="0">
                <a:solidFill>
                  <a:srgbClr val="686D77"/>
                </a:solidFill>
              </a:rPr>
              <a:pPr/>
              <a:t>4/11/19</a:t>
            </a:fld>
            <a:endParaRPr lang="en-US" dirty="0">
              <a:solidFill>
                <a:srgbClr val="686D77">
                  <a:tint val="75000"/>
                </a:srgbClr>
              </a:solidFill>
            </a:endParaRPr>
          </a:p>
        </p:txBody>
      </p:sp>
      <p:sp>
        <p:nvSpPr>
          <p:cNvPr id="38" name="Slide Number Placeholder 5"/>
          <p:cNvSpPr>
            <a:spLocks noGrp="1"/>
          </p:cNvSpPr>
          <p:nvPr>
            <p:ph type="sldNum" sz="quarter" idx="12"/>
          </p:nvPr>
        </p:nvSpPr>
        <p:spPr>
          <a:xfrm>
            <a:off x="10955874" y="6259513"/>
            <a:ext cx="711200" cy="365125"/>
          </a:xfrm>
        </p:spPr>
        <p:txBody>
          <a:bodyPr/>
          <a:lstStyle>
            <a:lvl1pPr>
              <a:defRPr>
                <a:solidFill>
                  <a:schemeClr val="accent1"/>
                </a:solidFill>
              </a:defRPr>
            </a:lvl1pPr>
          </a:lstStyle>
          <a:p>
            <a:fld id="{631EE05A-4C43-4DFC-9536-A44AAA04502D}" type="slidenum">
              <a:rPr lang="en-US" smtClean="0">
                <a:solidFill>
                  <a:srgbClr val="00DD54"/>
                </a:solidFill>
              </a:rPr>
              <a:pPr/>
              <a:t>‹#›</a:t>
            </a:fld>
            <a:endParaRPr lang="en-US" dirty="0">
              <a:solidFill>
                <a:srgbClr val="00DD54"/>
              </a:solidFill>
            </a:endParaRPr>
          </a:p>
        </p:txBody>
      </p:sp>
      <p:pic>
        <p:nvPicPr>
          <p:cNvPr id="39" name="Picture 3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20649" y="5818653"/>
            <a:ext cx="2110885" cy="1090148"/>
          </a:xfrm>
          <a:prstGeom prst="rect">
            <a:avLst/>
          </a:prstGeom>
        </p:spPr>
      </p:pic>
      <p:sp>
        <p:nvSpPr>
          <p:cNvPr id="40" name="Rectangle 39"/>
          <p:cNvSpPr/>
          <p:nvPr userDrawn="1"/>
        </p:nvSpPr>
        <p:spPr>
          <a:xfrm>
            <a:off x="8030939" y="6286642"/>
            <a:ext cx="224742" cy="276999"/>
          </a:xfrm>
          <a:prstGeom prst="rect">
            <a:avLst/>
          </a:prstGeom>
        </p:spPr>
        <p:txBody>
          <a:bodyPr wrap="none">
            <a:spAutoFit/>
          </a:bodyPr>
          <a:lstStyle/>
          <a:p>
            <a:r>
              <a:rPr lang="en-US" sz="1200" dirty="0">
                <a:solidFill>
                  <a:srgbClr val="8C8E96"/>
                </a:solidFill>
              </a:rPr>
              <a:t>|</a:t>
            </a:r>
          </a:p>
        </p:txBody>
      </p:sp>
      <p:sp>
        <p:nvSpPr>
          <p:cNvPr id="41" name="Rectangle 40"/>
          <p:cNvSpPr/>
          <p:nvPr userDrawn="1"/>
        </p:nvSpPr>
        <p:spPr>
          <a:xfrm>
            <a:off x="8232301" y="6290725"/>
            <a:ext cx="992579" cy="276999"/>
          </a:xfrm>
          <a:prstGeom prst="rect">
            <a:avLst/>
          </a:prstGeom>
        </p:spPr>
        <p:txBody>
          <a:bodyPr wrap="none">
            <a:spAutoFit/>
          </a:bodyPr>
          <a:lstStyle/>
          <a:p>
            <a:r>
              <a:rPr lang="en-US" sz="1200" dirty="0">
                <a:solidFill>
                  <a:srgbClr val="8C8E96"/>
                </a:solidFill>
              </a:rPr>
              <a:t>Confidential</a:t>
            </a:r>
          </a:p>
        </p:txBody>
      </p:sp>
    </p:spTree>
    <p:extLst>
      <p:ext uri="{BB962C8B-B14F-4D97-AF65-F5344CB8AC3E}">
        <p14:creationId xmlns:p14="http://schemas.microsoft.com/office/powerpoint/2010/main" val="3496808469"/>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2" name="Rectangle 21"/>
          <p:cNvSpPr/>
          <p:nvPr userDrawn="1"/>
        </p:nvSpPr>
        <p:spPr>
          <a:xfrm>
            <a:off x="-1" y="0"/>
            <a:ext cx="12192001" cy="117686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3" name="Title 1"/>
          <p:cNvSpPr txBox="1">
            <a:spLocks/>
          </p:cNvSpPr>
          <p:nvPr userDrawn="1"/>
        </p:nvSpPr>
        <p:spPr>
          <a:xfrm>
            <a:off x="516467" y="-25401"/>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bg1"/>
                </a:solidFill>
                <a:latin typeface="+mj-lt"/>
                <a:ea typeface="+mj-ea"/>
                <a:cs typeface="+mj-cs"/>
              </a:defRPr>
            </a:lvl1pPr>
          </a:lstStyle>
          <a:p>
            <a:r>
              <a:rPr lang="en-US" sz="3200" dirty="0">
                <a:solidFill>
                  <a:srgbClr val="FFFFFF"/>
                </a:solidFill>
              </a:rPr>
              <a:t>Click to edit Master title style</a:t>
            </a:r>
          </a:p>
        </p:txBody>
      </p:sp>
      <p:sp>
        <p:nvSpPr>
          <p:cNvPr id="24" name="Rectangle 23"/>
          <p:cNvSpPr/>
          <p:nvPr userDrawn="1"/>
        </p:nvSpPr>
        <p:spPr>
          <a:xfrm>
            <a:off x="-2" y="5952066"/>
            <a:ext cx="12192001" cy="905933"/>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5" name="Date Placeholder 3"/>
          <p:cNvSpPr>
            <a:spLocks noGrp="1"/>
          </p:cNvSpPr>
          <p:nvPr>
            <p:ph type="dt" sz="half" idx="10"/>
          </p:nvPr>
        </p:nvSpPr>
        <p:spPr>
          <a:xfrm>
            <a:off x="6590824" y="6238196"/>
            <a:ext cx="1435036" cy="365125"/>
          </a:xfrm>
        </p:spPr>
        <p:txBody>
          <a:bodyPr/>
          <a:lstStyle>
            <a:lvl1pPr algn="r">
              <a:defRPr/>
            </a:lvl1pPr>
          </a:lstStyle>
          <a:p>
            <a:fld id="{429BA6D4-96C2-45CB-B7C7-93801FFD535B}" type="datetime1">
              <a:rPr lang="en-US" smtClean="0">
                <a:solidFill>
                  <a:srgbClr val="686D77"/>
                </a:solidFill>
              </a:rPr>
              <a:pPr/>
              <a:t>4/11/19</a:t>
            </a:fld>
            <a:endParaRPr lang="en-US" dirty="0">
              <a:solidFill>
                <a:srgbClr val="686D77">
                  <a:tint val="75000"/>
                </a:srgbClr>
              </a:solidFill>
            </a:endParaRPr>
          </a:p>
        </p:txBody>
      </p:sp>
      <p:sp>
        <p:nvSpPr>
          <p:cNvPr id="26" name="Slide Number Placeholder 5"/>
          <p:cNvSpPr>
            <a:spLocks noGrp="1"/>
          </p:cNvSpPr>
          <p:nvPr>
            <p:ph type="sldNum" sz="quarter" idx="12"/>
          </p:nvPr>
        </p:nvSpPr>
        <p:spPr>
          <a:xfrm>
            <a:off x="10955874" y="6259513"/>
            <a:ext cx="711200" cy="365125"/>
          </a:xfrm>
        </p:spPr>
        <p:txBody>
          <a:bodyPr/>
          <a:lstStyle>
            <a:lvl1pPr>
              <a:defRPr>
                <a:solidFill>
                  <a:schemeClr val="accent1"/>
                </a:solidFill>
              </a:defRPr>
            </a:lvl1pPr>
          </a:lstStyle>
          <a:p>
            <a:fld id="{631EE05A-4C43-4DFC-9536-A44AAA04502D}" type="slidenum">
              <a:rPr lang="en-US" smtClean="0">
                <a:solidFill>
                  <a:srgbClr val="00DD54"/>
                </a:solidFill>
              </a:rPr>
              <a:pPr/>
              <a:t>‹#›</a:t>
            </a:fld>
            <a:endParaRPr lang="en-US" dirty="0">
              <a:solidFill>
                <a:srgbClr val="00DD54"/>
              </a:solidFill>
            </a:endParaRPr>
          </a:p>
        </p:txBody>
      </p:sp>
      <p:pic>
        <p:nvPicPr>
          <p:cNvPr id="27" name="Picture 2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20649" y="5818653"/>
            <a:ext cx="2110885" cy="1090148"/>
          </a:xfrm>
          <a:prstGeom prst="rect">
            <a:avLst/>
          </a:prstGeom>
        </p:spPr>
      </p:pic>
      <p:sp>
        <p:nvSpPr>
          <p:cNvPr id="28" name="Rectangle 27"/>
          <p:cNvSpPr/>
          <p:nvPr userDrawn="1"/>
        </p:nvSpPr>
        <p:spPr>
          <a:xfrm>
            <a:off x="8030939" y="6286642"/>
            <a:ext cx="224742" cy="276999"/>
          </a:xfrm>
          <a:prstGeom prst="rect">
            <a:avLst/>
          </a:prstGeom>
        </p:spPr>
        <p:txBody>
          <a:bodyPr wrap="none">
            <a:spAutoFit/>
          </a:bodyPr>
          <a:lstStyle/>
          <a:p>
            <a:r>
              <a:rPr lang="en-US" sz="1200" dirty="0">
                <a:solidFill>
                  <a:srgbClr val="8C8E96"/>
                </a:solidFill>
              </a:rPr>
              <a:t>|</a:t>
            </a:r>
          </a:p>
        </p:txBody>
      </p:sp>
      <p:sp>
        <p:nvSpPr>
          <p:cNvPr id="29" name="Rectangle 28"/>
          <p:cNvSpPr/>
          <p:nvPr userDrawn="1"/>
        </p:nvSpPr>
        <p:spPr>
          <a:xfrm>
            <a:off x="8232301" y="6290725"/>
            <a:ext cx="992579" cy="276999"/>
          </a:xfrm>
          <a:prstGeom prst="rect">
            <a:avLst/>
          </a:prstGeom>
        </p:spPr>
        <p:txBody>
          <a:bodyPr wrap="none">
            <a:spAutoFit/>
          </a:bodyPr>
          <a:lstStyle/>
          <a:p>
            <a:r>
              <a:rPr lang="en-US" sz="1200" dirty="0">
                <a:solidFill>
                  <a:srgbClr val="8C8E96"/>
                </a:solidFill>
              </a:rPr>
              <a:t>Confidential</a:t>
            </a:r>
          </a:p>
        </p:txBody>
      </p:sp>
    </p:spTree>
    <p:extLst>
      <p:ext uri="{BB962C8B-B14F-4D97-AF65-F5344CB8AC3E}">
        <p14:creationId xmlns:p14="http://schemas.microsoft.com/office/powerpoint/2010/main" val="565923464"/>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Minimalist Header + Footer ">
    <p:spTree>
      <p:nvGrpSpPr>
        <p:cNvPr id="1" name=""/>
        <p:cNvGrpSpPr/>
        <p:nvPr/>
      </p:nvGrpSpPr>
      <p:grpSpPr>
        <a:xfrm>
          <a:off x="0" y="0"/>
          <a:ext cx="0" cy="0"/>
          <a:chOff x="0" y="0"/>
          <a:chExt cx="0" cy="0"/>
        </a:xfrm>
      </p:grpSpPr>
      <p:sp>
        <p:nvSpPr>
          <p:cNvPr id="24" name="Rectangle 23"/>
          <p:cNvSpPr/>
          <p:nvPr userDrawn="1"/>
        </p:nvSpPr>
        <p:spPr>
          <a:xfrm>
            <a:off x="-2" y="5952066"/>
            <a:ext cx="12192001" cy="905933"/>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5" name="Date Placeholder 3"/>
          <p:cNvSpPr>
            <a:spLocks noGrp="1"/>
          </p:cNvSpPr>
          <p:nvPr>
            <p:ph type="dt" sz="half" idx="10"/>
          </p:nvPr>
        </p:nvSpPr>
        <p:spPr>
          <a:xfrm>
            <a:off x="6590824" y="6238196"/>
            <a:ext cx="1435036" cy="365125"/>
          </a:xfrm>
        </p:spPr>
        <p:txBody>
          <a:bodyPr/>
          <a:lstStyle>
            <a:lvl1pPr algn="r">
              <a:defRPr/>
            </a:lvl1pPr>
          </a:lstStyle>
          <a:p>
            <a:fld id="{9F751073-DBC5-4985-804F-90B970CDA32B}" type="datetime1">
              <a:rPr lang="en-US" smtClean="0">
                <a:solidFill>
                  <a:srgbClr val="686D77"/>
                </a:solidFill>
              </a:rPr>
              <a:pPr/>
              <a:t>4/11/19</a:t>
            </a:fld>
            <a:endParaRPr lang="en-US" dirty="0">
              <a:solidFill>
                <a:srgbClr val="686D77">
                  <a:tint val="75000"/>
                </a:srgbClr>
              </a:solidFill>
            </a:endParaRPr>
          </a:p>
        </p:txBody>
      </p:sp>
      <p:sp>
        <p:nvSpPr>
          <p:cNvPr id="26" name="Slide Number Placeholder 5"/>
          <p:cNvSpPr>
            <a:spLocks noGrp="1"/>
          </p:cNvSpPr>
          <p:nvPr>
            <p:ph type="sldNum" sz="quarter" idx="12"/>
          </p:nvPr>
        </p:nvSpPr>
        <p:spPr>
          <a:xfrm>
            <a:off x="10955874" y="6259513"/>
            <a:ext cx="711200" cy="365125"/>
          </a:xfrm>
        </p:spPr>
        <p:txBody>
          <a:bodyPr/>
          <a:lstStyle>
            <a:lvl1pPr>
              <a:defRPr>
                <a:solidFill>
                  <a:schemeClr val="accent1"/>
                </a:solidFill>
              </a:defRPr>
            </a:lvl1pPr>
          </a:lstStyle>
          <a:p>
            <a:fld id="{631EE05A-4C43-4DFC-9536-A44AAA04502D}" type="slidenum">
              <a:rPr lang="en-US" smtClean="0">
                <a:solidFill>
                  <a:srgbClr val="00DD54"/>
                </a:solidFill>
              </a:rPr>
              <a:pPr/>
              <a:t>‹#›</a:t>
            </a:fld>
            <a:endParaRPr lang="en-US" dirty="0">
              <a:solidFill>
                <a:srgbClr val="00DD54"/>
              </a:solidFill>
            </a:endParaRPr>
          </a:p>
        </p:txBody>
      </p:sp>
      <p:pic>
        <p:nvPicPr>
          <p:cNvPr id="27" name="Picture 2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20649" y="5818653"/>
            <a:ext cx="2110885" cy="1090148"/>
          </a:xfrm>
          <a:prstGeom prst="rect">
            <a:avLst/>
          </a:prstGeom>
        </p:spPr>
      </p:pic>
      <p:sp>
        <p:nvSpPr>
          <p:cNvPr id="28" name="Rectangle 27"/>
          <p:cNvSpPr/>
          <p:nvPr userDrawn="1"/>
        </p:nvSpPr>
        <p:spPr>
          <a:xfrm>
            <a:off x="8030939" y="6286642"/>
            <a:ext cx="224742" cy="276999"/>
          </a:xfrm>
          <a:prstGeom prst="rect">
            <a:avLst/>
          </a:prstGeom>
        </p:spPr>
        <p:txBody>
          <a:bodyPr wrap="none">
            <a:spAutoFit/>
          </a:bodyPr>
          <a:lstStyle/>
          <a:p>
            <a:r>
              <a:rPr lang="en-US" sz="1200" dirty="0">
                <a:solidFill>
                  <a:srgbClr val="8C8E96"/>
                </a:solidFill>
              </a:rPr>
              <a:t>|</a:t>
            </a:r>
          </a:p>
        </p:txBody>
      </p:sp>
      <p:sp>
        <p:nvSpPr>
          <p:cNvPr id="29" name="Rectangle 28"/>
          <p:cNvSpPr/>
          <p:nvPr userDrawn="1"/>
        </p:nvSpPr>
        <p:spPr>
          <a:xfrm>
            <a:off x="8232301" y="6290725"/>
            <a:ext cx="992579" cy="276999"/>
          </a:xfrm>
          <a:prstGeom prst="rect">
            <a:avLst/>
          </a:prstGeom>
        </p:spPr>
        <p:txBody>
          <a:bodyPr wrap="none">
            <a:spAutoFit/>
          </a:bodyPr>
          <a:lstStyle/>
          <a:p>
            <a:r>
              <a:rPr lang="en-US" sz="1200" dirty="0">
                <a:solidFill>
                  <a:srgbClr val="8C8E96"/>
                </a:solidFill>
              </a:rPr>
              <a:t>Confidential</a:t>
            </a:r>
          </a:p>
        </p:txBody>
      </p:sp>
      <p:sp>
        <p:nvSpPr>
          <p:cNvPr id="10" name="Content Placeholder 2"/>
          <p:cNvSpPr>
            <a:spLocks noGrp="1"/>
          </p:cNvSpPr>
          <p:nvPr>
            <p:ph idx="1"/>
          </p:nvPr>
        </p:nvSpPr>
        <p:spPr>
          <a:xfrm>
            <a:off x="609600" y="1049868"/>
            <a:ext cx="10972800" cy="4535424"/>
          </a:xfrm>
        </p:spPr>
        <p:txBody>
          <a:bodyPr>
            <a:normAutofit/>
          </a:bodyPr>
          <a:lstStyle>
            <a:lvl1pPr marL="0" indent="0" algn="l">
              <a:buNone/>
              <a:defRPr sz="1400"/>
            </a:lvl1pPr>
            <a:lvl2pPr marL="457200" indent="0">
              <a:buNone/>
              <a:defRPr/>
            </a:lvl2pPr>
            <a:lvl3pPr marL="914400" indent="0">
              <a:buNone/>
              <a:defRPr/>
            </a:lvl3pPr>
            <a:lvl4pPr marL="1371600" indent="0">
              <a:buNone/>
              <a:defRPr/>
            </a:lvl4pPr>
            <a:lvl5pPr marL="1828800" indent="0">
              <a:buNone/>
              <a:defRPr/>
            </a:lvl5pPr>
          </a:lstStyle>
          <a:p>
            <a:pPr lvl="0"/>
            <a:r>
              <a:rPr lang="en-US" dirty="0"/>
              <a:t>Click to edit Master text styles</a:t>
            </a:r>
          </a:p>
        </p:txBody>
      </p:sp>
      <p:sp>
        <p:nvSpPr>
          <p:cNvPr id="11" name="Text Placeholder 2"/>
          <p:cNvSpPr>
            <a:spLocks noGrp="1"/>
          </p:cNvSpPr>
          <p:nvPr>
            <p:ph type="body" idx="13"/>
          </p:nvPr>
        </p:nvSpPr>
        <p:spPr>
          <a:xfrm>
            <a:off x="609601" y="293422"/>
            <a:ext cx="10972799" cy="538162"/>
          </a:xfrm>
        </p:spPr>
        <p:txBody>
          <a:bodyPr anchor="b">
            <a:normAutofit/>
          </a:bodyPr>
          <a:lstStyle>
            <a:lvl1pPr marL="0" indent="0" algn="l">
              <a:buNone/>
              <a:defRPr sz="28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cxnSp>
        <p:nvCxnSpPr>
          <p:cNvPr id="3" name="Straight Connector 2"/>
          <p:cNvCxnSpPr/>
          <p:nvPr userDrawn="1"/>
        </p:nvCxnSpPr>
        <p:spPr>
          <a:xfrm>
            <a:off x="609600" y="831584"/>
            <a:ext cx="10972800" cy="0"/>
          </a:xfrm>
          <a:prstGeom prst="line">
            <a:avLst/>
          </a:prstGeom>
        </p:spPr>
        <p:style>
          <a:lnRef idx="1">
            <a:schemeClr val="accent5"/>
          </a:lnRef>
          <a:fillRef idx="0">
            <a:schemeClr val="accent5"/>
          </a:fillRef>
          <a:effectRef idx="0">
            <a:schemeClr val="accent5"/>
          </a:effectRef>
          <a:fontRef idx="minor">
            <a:schemeClr val="tx1"/>
          </a:fontRef>
        </p:style>
      </p:cxnSp>
    </p:spTree>
    <p:extLst>
      <p:ext uri="{BB962C8B-B14F-4D97-AF65-F5344CB8AC3E}">
        <p14:creationId xmlns:p14="http://schemas.microsoft.com/office/powerpoint/2010/main" val="1609586044"/>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265840458"/>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10" name="Text Placeholder 2"/>
          <p:cNvSpPr>
            <a:spLocks noGrp="1"/>
          </p:cNvSpPr>
          <p:nvPr>
            <p:ph type="body" idx="1"/>
          </p:nvPr>
        </p:nvSpPr>
        <p:spPr>
          <a:xfrm>
            <a:off x="609601" y="1560512"/>
            <a:ext cx="5257800" cy="424615"/>
          </a:xfrm>
        </p:spPr>
        <p:txBody>
          <a:bodyPr anchor="b"/>
          <a:lstStyle>
            <a:lvl1pPr marL="0" indent="0">
              <a:buNone/>
              <a:defRPr sz="2400" b="1">
                <a:solidFill>
                  <a:schemeClr val="accent5"/>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11" name="Content Placeholder 3"/>
          <p:cNvSpPr>
            <a:spLocks noGrp="1"/>
          </p:cNvSpPr>
          <p:nvPr>
            <p:ph sz="half" idx="2"/>
          </p:nvPr>
        </p:nvSpPr>
        <p:spPr>
          <a:xfrm>
            <a:off x="6324600" y="1560512"/>
            <a:ext cx="5274732" cy="3892021"/>
          </a:xfrm>
        </p:spPr>
        <p:txBody>
          <a:bodyPr>
            <a:normAutofit/>
          </a:bodyPr>
          <a:lstStyle>
            <a:lvl1pPr marL="0" indent="0">
              <a:buNone/>
              <a:defRPr sz="1600"/>
            </a:lvl1pPr>
            <a:lvl2pPr marL="457200" indent="0">
              <a:buNone/>
              <a:defRPr/>
            </a:lvl2pPr>
            <a:lvl3pPr marL="914400" indent="0">
              <a:buNone/>
              <a:defRPr/>
            </a:lvl3pPr>
            <a:lvl4pPr marL="1371600" indent="0">
              <a:buNone/>
              <a:defRPr/>
            </a:lvl4pPr>
            <a:lvl5pPr marL="1828800" indent="0">
              <a:buNone/>
              <a:defRPr/>
            </a:lvl5pPr>
          </a:lstStyle>
          <a:p>
            <a:pPr lvl="0"/>
            <a:r>
              <a:rPr lang="en-US" dirty="0"/>
              <a:t>Click to edit Master text styles</a:t>
            </a:r>
          </a:p>
        </p:txBody>
      </p:sp>
      <p:sp>
        <p:nvSpPr>
          <p:cNvPr id="19" name="Rectangle 18"/>
          <p:cNvSpPr/>
          <p:nvPr userDrawn="1"/>
        </p:nvSpPr>
        <p:spPr>
          <a:xfrm>
            <a:off x="-1" y="0"/>
            <a:ext cx="12192001" cy="117686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0" name="Title 1"/>
          <p:cNvSpPr txBox="1">
            <a:spLocks/>
          </p:cNvSpPr>
          <p:nvPr userDrawn="1"/>
        </p:nvSpPr>
        <p:spPr>
          <a:xfrm>
            <a:off x="516467" y="-25401"/>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bg1"/>
                </a:solidFill>
                <a:latin typeface="+mj-lt"/>
                <a:ea typeface="+mj-ea"/>
                <a:cs typeface="+mj-cs"/>
              </a:defRPr>
            </a:lvl1pPr>
          </a:lstStyle>
          <a:p>
            <a:r>
              <a:rPr lang="en-US" sz="3200" dirty="0">
                <a:solidFill>
                  <a:srgbClr val="FFFFFF"/>
                </a:solidFill>
              </a:rPr>
              <a:t>Click to edit Master title style</a:t>
            </a:r>
          </a:p>
        </p:txBody>
      </p:sp>
      <p:sp>
        <p:nvSpPr>
          <p:cNvPr id="21" name="Rectangle 20"/>
          <p:cNvSpPr/>
          <p:nvPr userDrawn="1"/>
        </p:nvSpPr>
        <p:spPr>
          <a:xfrm>
            <a:off x="-2" y="5952066"/>
            <a:ext cx="12192001" cy="905933"/>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2" name="Date Placeholder 3"/>
          <p:cNvSpPr>
            <a:spLocks noGrp="1"/>
          </p:cNvSpPr>
          <p:nvPr>
            <p:ph type="dt" sz="half" idx="10"/>
          </p:nvPr>
        </p:nvSpPr>
        <p:spPr>
          <a:xfrm>
            <a:off x="6590824" y="6238196"/>
            <a:ext cx="1435036" cy="365125"/>
          </a:xfrm>
        </p:spPr>
        <p:txBody>
          <a:bodyPr/>
          <a:lstStyle>
            <a:lvl1pPr algn="r">
              <a:defRPr/>
            </a:lvl1pPr>
          </a:lstStyle>
          <a:p>
            <a:fld id="{3A7D3F26-D64B-4764-8EDB-EF523CB5E48F}" type="datetime1">
              <a:rPr lang="en-US" smtClean="0">
                <a:solidFill>
                  <a:srgbClr val="686D77"/>
                </a:solidFill>
              </a:rPr>
              <a:pPr/>
              <a:t>4/11/19</a:t>
            </a:fld>
            <a:endParaRPr lang="en-US" dirty="0">
              <a:solidFill>
                <a:srgbClr val="686D77">
                  <a:tint val="75000"/>
                </a:srgbClr>
              </a:solidFill>
            </a:endParaRPr>
          </a:p>
        </p:txBody>
      </p:sp>
      <p:sp>
        <p:nvSpPr>
          <p:cNvPr id="23" name="Slide Number Placeholder 5"/>
          <p:cNvSpPr>
            <a:spLocks noGrp="1"/>
          </p:cNvSpPr>
          <p:nvPr>
            <p:ph type="sldNum" sz="quarter" idx="12"/>
          </p:nvPr>
        </p:nvSpPr>
        <p:spPr>
          <a:xfrm>
            <a:off x="10955874" y="6259513"/>
            <a:ext cx="711200" cy="365125"/>
          </a:xfrm>
        </p:spPr>
        <p:txBody>
          <a:bodyPr/>
          <a:lstStyle>
            <a:lvl1pPr>
              <a:defRPr>
                <a:solidFill>
                  <a:schemeClr val="accent1"/>
                </a:solidFill>
              </a:defRPr>
            </a:lvl1pPr>
          </a:lstStyle>
          <a:p>
            <a:fld id="{631EE05A-4C43-4DFC-9536-A44AAA04502D}" type="slidenum">
              <a:rPr lang="en-US" smtClean="0">
                <a:solidFill>
                  <a:srgbClr val="00DD54"/>
                </a:solidFill>
              </a:rPr>
              <a:pPr/>
              <a:t>‹#›</a:t>
            </a:fld>
            <a:endParaRPr lang="en-US" dirty="0">
              <a:solidFill>
                <a:srgbClr val="00DD54"/>
              </a:solidFill>
            </a:endParaRPr>
          </a:p>
        </p:txBody>
      </p:sp>
      <p:pic>
        <p:nvPicPr>
          <p:cNvPr id="24" name="Picture 2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20649" y="5818653"/>
            <a:ext cx="2110885" cy="1090148"/>
          </a:xfrm>
          <a:prstGeom prst="rect">
            <a:avLst/>
          </a:prstGeom>
        </p:spPr>
      </p:pic>
      <p:sp>
        <p:nvSpPr>
          <p:cNvPr id="25" name="Rectangle 24"/>
          <p:cNvSpPr/>
          <p:nvPr userDrawn="1"/>
        </p:nvSpPr>
        <p:spPr>
          <a:xfrm>
            <a:off x="8030939" y="6286642"/>
            <a:ext cx="224742" cy="276999"/>
          </a:xfrm>
          <a:prstGeom prst="rect">
            <a:avLst/>
          </a:prstGeom>
        </p:spPr>
        <p:txBody>
          <a:bodyPr wrap="none">
            <a:spAutoFit/>
          </a:bodyPr>
          <a:lstStyle/>
          <a:p>
            <a:r>
              <a:rPr lang="en-US" sz="1200" dirty="0">
                <a:solidFill>
                  <a:srgbClr val="8C8E96"/>
                </a:solidFill>
              </a:rPr>
              <a:t>|</a:t>
            </a:r>
          </a:p>
        </p:txBody>
      </p:sp>
      <p:sp>
        <p:nvSpPr>
          <p:cNvPr id="26" name="Rectangle 25"/>
          <p:cNvSpPr/>
          <p:nvPr userDrawn="1"/>
        </p:nvSpPr>
        <p:spPr>
          <a:xfrm>
            <a:off x="8232301" y="6290725"/>
            <a:ext cx="992579" cy="276999"/>
          </a:xfrm>
          <a:prstGeom prst="rect">
            <a:avLst/>
          </a:prstGeom>
        </p:spPr>
        <p:txBody>
          <a:bodyPr wrap="none">
            <a:spAutoFit/>
          </a:bodyPr>
          <a:lstStyle/>
          <a:p>
            <a:r>
              <a:rPr lang="en-US" sz="1200" dirty="0">
                <a:solidFill>
                  <a:srgbClr val="8C8E96"/>
                </a:solidFill>
              </a:rPr>
              <a:t>Confidential</a:t>
            </a:r>
          </a:p>
        </p:txBody>
      </p:sp>
    </p:spTree>
    <p:extLst>
      <p:ext uri="{BB962C8B-B14F-4D97-AF65-F5344CB8AC3E}">
        <p14:creationId xmlns:p14="http://schemas.microsoft.com/office/powerpoint/2010/main" val="36594538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09600" y="1562626"/>
            <a:ext cx="5274733" cy="4025374"/>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341533" y="1562626"/>
            <a:ext cx="5257799" cy="4025373"/>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2" name="Rectangle 21"/>
          <p:cNvSpPr/>
          <p:nvPr userDrawn="1"/>
        </p:nvSpPr>
        <p:spPr>
          <a:xfrm>
            <a:off x="-1" y="0"/>
            <a:ext cx="12192001" cy="117686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p:cNvSpPr/>
          <p:nvPr userDrawn="1"/>
        </p:nvSpPr>
        <p:spPr>
          <a:xfrm>
            <a:off x="-2" y="5952066"/>
            <a:ext cx="12192001" cy="905933"/>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Date Placeholder 3"/>
          <p:cNvSpPr>
            <a:spLocks noGrp="1"/>
          </p:cNvSpPr>
          <p:nvPr>
            <p:ph type="dt" sz="half" idx="10"/>
          </p:nvPr>
        </p:nvSpPr>
        <p:spPr>
          <a:xfrm>
            <a:off x="6590824" y="6238196"/>
            <a:ext cx="1435036" cy="365125"/>
          </a:xfrm>
        </p:spPr>
        <p:txBody>
          <a:bodyPr/>
          <a:lstStyle>
            <a:lvl1pPr algn="r">
              <a:defRPr/>
            </a:lvl1pPr>
          </a:lstStyle>
          <a:p>
            <a:fld id="{DAC79C95-FB3A-43E8-AF45-0CD547BFD697}" type="datetime1">
              <a:rPr lang="en-US" smtClean="0">
                <a:solidFill>
                  <a:schemeClr val="accent3"/>
                </a:solidFill>
              </a:rPr>
              <a:t>4/11/19</a:t>
            </a:fld>
            <a:endParaRPr lang="en-US" dirty="0"/>
          </a:p>
        </p:txBody>
      </p:sp>
      <p:sp>
        <p:nvSpPr>
          <p:cNvPr id="26" name="Slide Number Placeholder 5"/>
          <p:cNvSpPr>
            <a:spLocks noGrp="1"/>
          </p:cNvSpPr>
          <p:nvPr>
            <p:ph type="sldNum" sz="quarter" idx="12"/>
          </p:nvPr>
        </p:nvSpPr>
        <p:spPr>
          <a:xfrm>
            <a:off x="10955874" y="6259513"/>
            <a:ext cx="711200" cy="365125"/>
          </a:xfrm>
        </p:spPr>
        <p:txBody>
          <a:bodyPr/>
          <a:lstStyle>
            <a:lvl1pPr>
              <a:defRPr>
                <a:solidFill>
                  <a:schemeClr val="accent1"/>
                </a:solidFill>
              </a:defRPr>
            </a:lvl1pPr>
          </a:lstStyle>
          <a:p>
            <a:fld id="{631EE05A-4C43-4DFC-9536-A44AAA04502D}" type="slidenum">
              <a:rPr lang="en-US" smtClean="0"/>
              <a:pPr/>
              <a:t>‹#›</a:t>
            </a:fld>
            <a:endParaRPr lang="en-US" dirty="0"/>
          </a:p>
        </p:txBody>
      </p:sp>
      <p:pic>
        <p:nvPicPr>
          <p:cNvPr id="27" name="Picture 2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20649" y="5818653"/>
            <a:ext cx="2110885" cy="1090148"/>
          </a:xfrm>
          <a:prstGeom prst="rect">
            <a:avLst/>
          </a:prstGeom>
        </p:spPr>
      </p:pic>
      <p:sp>
        <p:nvSpPr>
          <p:cNvPr id="28" name="Rectangle 27"/>
          <p:cNvSpPr/>
          <p:nvPr userDrawn="1"/>
        </p:nvSpPr>
        <p:spPr>
          <a:xfrm>
            <a:off x="8030939" y="6286642"/>
            <a:ext cx="224742" cy="276999"/>
          </a:xfrm>
          <a:prstGeom prst="rect">
            <a:avLst/>
          </a:prstGeom>
        </p:spPr>
        <p:txBody>
          <a:bodyPr wrap="none">
            <a:spAutoFit/>
          </a:bodyPr>
          <a:lstStyle/>
          <a:p>
            <a:r>
              <a:rPr lang="en-US" sz="1200" dirty="0">
                <a:solidFill>
                  <a:schemeClr val="tx2"/>
                </a:solidFill>
              </a:rPr>
              <a:t>|</a:t>
            </a:r>
          </a:p>
        </p:txBody>
      </p:sp>
      <p:sp>
        <p:nvSpPr>
          <p:cNvPr id="29" name="Rectangle 28"/>
          <p:cNvSpPr/>
          <p:nvPr userDrawn="1"/>
        </p:nvSpPr>
        <p:spPr>
          <a:xfrm>
            <a:off x="8232301" y="6290725"/>
            <a:ext cx="992579" cy="276999"/>
          </a:xfrm>
          <a:prstGeom prst="rect">
            <a:avLst/>
          </a:prstGeom>
        </p:spPr>
        <p:txBody>
          <a:bodyPr wrap="none">
            <a:spAutoFit/>
          </a:bodyPr>
          <a:lstStyle/>
          <a:p>
            <a:pPr algn="l"/>
            <a:r>
              <a:rPr lang="en-US" sz="1200" dirty="0">
                <a:solidFill>
                  <a:schemeClr val="tx2"/>
                </a:solidFill>
              </a:rPr>
              <a:t>Confidential</a:t>
            </a:r>
          </a:p>
        </p:txBody>
      </p:sp>
      <p:sp>
        <p:nvSpPr>
          <p:cNvPr id="30" name="Title Placeholder 1"/>
          <p:cNvSpPr>
            <a:spLocks noGrp="1"/>
          </p:cNvSpPr>
          <p:nvPr>
            <p:ph type="title"/>
          </p:nvPr>
        </p:nvSpPr>
        <p:spPr>
          <a:xfrm>
            <a:off x="609600" y="-42095"/>
            <a:ext cx="10972800" cy="1325563"/>
          </a:xfrm>
          <a:prstGeom prst="rect">
            <a:avLst/>
          </a:prstGeom>
        </p:spPr>
        <p:txBody>
          <a:bodyPr vert="horz" lIns="91440" tIns="45720" rIns="91440" bIns="45720" rtlCol="0" anchor="ctr">
            <a:normAutofit/>
          </a:bodyPr>
          <a:lstStyle>
            <a:lvl1pPr>
              <a:defRPr sz="3600">
                <a:solidFill>
                  <a:schemeClr val="bg1"/>
                </a:solidFill>
              </a:defRPr>
            </a:lvl1pPr>
          </a:lstStyle>
          <a:p>
            <a:r>
              <a:rPr lang="en-US" dirty="0"/>
              <a:t>Click to edit Master title style</a:t>
            </a:r>
          </a:p>
        </p:txBody>
      </p:sp>
    </p:spTree>
    <p:extLst>
      <p:ext uri="{BB962C8B-B14F-4D97-AF65-F5344CB8AC3E}">
        <p14:creationId xmlns:p14="http://schemas.microsoft.com/office/powerpoint/2010/main" val="86702189"/>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609599" y="1564900"/>
            <a:ext cx="6553200" cy="331633"/>
          </a:xfrm>
        </p:spPr>
        <p:txBody>
          <a:bodyPr>
            <a:noAutofit/>
          </a:bodyPr>
          <a:lstStyle>
            <a:lvl1pPr marL="0" indent="0">
              <a:buNone/>
              <a:defRPr sz="1800" b="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9" name="Rectangle 8"/>
          <p:cNvSpPr/>
          <p:nvPr userDrawn="1"/>
        </p:nvSpPr>
        <p:spPr>
          <a:xfrm>
            <a:off x="-1" y="0"/>
            <a:ext cx="12192001" cy="117686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10" name="Title 1"/>
          <p:cNvSpPr txBox="1">
            <a:spLocks/>
          </p:cNvSpPr>
          <p:nvPr userDrawn="1"/>
        </p:nvSpPr>
        <p:spPr>
          <a:xfrm>
            <a:off x="516467" y="-25401"/>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bg1"/>
                </a:solidFill>
                <a:latin typeface="+mj-lt"/>
                <a:ea typeface="+mj-ea"/>
                <a:cs typeface="+mj-cs"/>
              </a:defRPr>
            </a:lvl1pPr>
          </a:lstStyle>
          <a:p>
            <a:r>
              <a:rPr lang="en-US" sz="3200" dirty="0">
                <a:solidFill>
                  <a:srgbClr val="FFFFFF"/>
                </a:solidFill>
              </a:rPr>
              <a:t>Click to edit Master title style</a:t>
            </a:r>
          </a:p>
        </p:txBody>
      </p:sp>
      <p:sp>
        <p:nvSpPr>
          <p:cNvPr id="11" name="Picture Placeholder 2"/>
          <p:cNvSpPr>
            <a:spLocks noGrp="1"/>
          </p:cNvSpPr>
          <p:nvPr>
            <p:ph type="pic" idx="13"/>
          </p:nvPr>
        </p:nvSpPr>
        <p:spPr>
          <a:xfrm>
            <a:off x="7574437" y="1564901"/>
            <a:ext cx="4024894" cy="1887466"/>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15" name="Rectangle 14"/>
          <p:cNvSpPr/>
          <p:nvPr userDrawn="1"/>
        </p:nvSpPr>
        <p:spPr>
          <a:xfrm>
            <a:off x="-2" y="5952066"/>
            <a:ext cx="12192001" cy="905933"/>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16" name="Date Placeholder 3"/>
          <p:cNvSpPr>
            <a:spLocks noGrp="1"/>
          </p:cNvSpPr>
          <p:nvPr>
            <p:ph type="dt" sz="half" idx="10"/>
          </p:nvPr>
        </p:nvSpPr>
        <p:spPr>
          <a:xfrm>
            <a:off x="6590824" y="6238196"/>
            <a:ext cx="1435036" cy="365125"/>
          </a:xfrm>
        </p:spPr>
        <p:txBody>
          <a:bodyPr/>
          <a:lstStyle>
            <a:lvl1pPr algn="r">
              <a:defRPr/>
            </a:lvl1pPr>
          </a:lstStyle>
          <a:p>
            <a:fld id="{1A61DF95-AF4B-494A-B496-4FA49E09BBEF}" type="datetime1">
              <a:rPr lang="en-US" smtClean="0">
                <a:solidFill>
                  <a:srgbClr val="686D77"/>
                </a:solidFill>
              </a:rPr>
              <a:pPr/>
              <a:t>4/11/19</a:t>
            </a:fld>
            <a:endParaRPr lang="en-US" dirty="0">
              <a:solidFill>
                <a:srgbClr val="686D77">
                  <a:tint val="75000"/>
                </a:srgbClr>
              </a:solidFill>
            </a:endParaRPr>
          </a:p>
        </p:txBody>
      </p:sp>
      <p:sp>
        <p:nvSpPr>
          <p:cNvPr id="17" name="Slide Number Placeholder 5"/>
          <p:cNvSpPr>
            <a:spLocks noGrp="1"/>
          </p:cNvSpPr>
          <p:nvPr>
            <p:ph type="sldNum" sz="quarter" idx="12"/>
          </p:nvPr>
        </p:nvSpPr>
        <p:spPr>
          <a:xfrm>
            <a:off x="10955874" y="6259513"/>
            <a:ext cx="711200" cy="365125"/>
          </a:xfrm>
        </p:spPr>
        <p:txBody>
          <a:bodyPr/>
          <a:lstStyle>
            <a:lvl1pPr>
              <a:defRPr>
                <a:solidFill>
                  <a:schemeClr val="accent1"/>
                </a:solidFill>
              </a:defRPr>
            </a:lvl1pPr>
          </a:lstStyle>
          <a:p>
            <a:fld id="{631EE05A-4C43-4DFC-9536-A44AAA04502D}" type="slidenum">
              <a:rPr lang="en-US" smtClean="0">
                <a:solidFill>
                  <a:srgbClr val="00DD54"/>
                </a:solidFill>
              </a:rPr>
              <a:pPr/>
              <a:t>‹#›</a:t>
            </a:fld>
            <a:endParaRPr lang="en-US" dirty="0">
              <a:solidFill>
                <a:srgbClr val="00DD54"/>
              </a:solidFill>
            </a:endParaRPr>
          </a:p>
        </p:txBody>
      </p:sp>
      <p:pic>
        <p:nvPicPr>
          <p:cNvPr id="18" name="Picture 1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20649" y="5818653"/>
            <a:ext cx="2110885" cy="1090148"/>
          </a:xfrm>
          <a:prstGeom prst="rect">
            <a:avLst/>
          </a:prstGeom>
        </p:spPr>
      </p:pic>
      <p:sp>
        <p:nvSpPr>
          <p:cNvPr id="19" name="Rectangle 18"/>
          <p:cNvSpPr/>
          <p:nvPr userDrawn="1"/>
        </p:nvSpPr>
        <p:spPr>
          <a:xfrm>
            <a:off x="8030939" y="6286642"/>
            <a:ext cx="224742" cy="276999"/>
          </a:xfrm>
          <a:prstGeom prst="rect">
            <a:avLst/>
          </a:prstGeom>
        </p:spPr>
        <p:txBody>
          <a:bodyPr wrap="none">
            <a:spAutoFit/>
          </a:bodyPr>
          <a:lstStyle/>
          <a:p>
            <a:r>
              <a:rPr lang="en-US" sz="1200" dirty="0">
                <a:solidFill>
                  <a:srgbClr val="8C8E96"/>
                </a:solidFill>
              </a:rPr>
              <a:t>|</a:t>
            </a:r>
          </a:p>
        </p:txBody>
      </p:sp>
      <p:sp>
        <p:nvSpPr>
          <p:cNvPr id="20" name="Rectangle 19"/>
          <p:cNvSpPr/>
          <p:nvPr userDrawn="1"/>
        </p:nvSpPr>
        <p:spPr>
          <a:xfrm>
            <a:off x="8232301" y="6290725"/>
            <a:ext cx="992579" cy="276999"/>
          </a:xfrm>
          <a:prstGeom prst="rect">
            <a:avLst/>
          </a:prstGeom>
        </p:spPr>
        <p:txBody>
          <a:bodyPr wrap="none">
            <a:spAutoFit/>
          </a:bodyPr>
          <a:lstStyle/>
          <a:p>
            <a:r>
              <a:rPr lang="en-US" sz="1200" dirty="0">
                <a:solidFill>
                  <a:srgbClr val="8C8E96"/>
                </a:solidFill>
              </a:rPr>
              <a:t>Confidential</a:t>
            </a:r>
          </a:p>
        </p:txBody>
      </p:sp>
      <p:sp>
        <p:nvSpPr>
          <p:cNvPr id="21" name="Picture Placeholder 2"/>
          <p:cNvSpPr>
            <a:spLocks noGrp="1"/>
          </p:cNvSpPr>
          <p:nvPr>
            <p:ph type="pic" idx="14"/>
          </p:nvPr>
        </p:nvSpPr>
        <p:spPr>
          <a:xfrm>
            <a:off x="7569200" y="3746725"/>
            <a:ext cx="4030130" cy="1889921"/>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22" name="Text Placeholder 3"/>
          <p:cNvSpPr>
            <a:spLocks noGrp="1"/>
          </p:cNvSpPr>
          <p:nvPr>
            <p:ph type="body" sz="half" idx="15"/>
          </p:nvPr>
        </p:nvSpPr>
        <p:spPr>
          <a:xfrm>
            <a:off x="609598" y="2046136"/>
            <a:ext cx="6553201" cy="1696167"/>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23" name="Content Placeholder 3"/>
          <p:cNvSpPr>
            <a:spLocks noGrp="1"/>
          </p:cNvSpPr>
          <p:nvPr>
            <p:ph sz="half" idx="16"/>
          </p:nvPr>
        </p:nvSpPr>
        <p:spPr>
          <a:xfrm>
            <a:off x="609600" y="4334933"/>
            <a:ext cx="6553199" cy="1301713"/>
          </a:xfrm>
        </p:spPr>
        <p:txBody>
          <a:bodyPr>
            <a:noAutofit/>
          </a:bodyPr>
          <a:lstStyle>
            <a:lvl1pPr>
              <a:defRPr sz="1400"/>
            </a:lvl1pPr>
            <a:lvl2pPr>
              <a:defRPr sz="1200"/>
            </a:lvl2pPr>
            <a:lvl3pPr>
              <a:defRPr sz="1100"/>
            </a:lvl3pPr>
            <a:lvl4pPr>
              <a:defRPr sz="1050"/>
            </a:lvl4pPr>
            <a:lvl5pPr>
              <a:defRPr sz="105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4" name="Text Placeholder 3"/>
          <p:cNvSpPr>
            <a:spLocks noGrp="1"/>
          </p:cNvSpPr>
          <p:nvPr>
            <p:ph type="body" sz="half" idx="17"/>
          </p:nvPr>
        </p:nvSpPr>
        <p:spPr>
          <a:xfrm>
            <a:off x="609599" y="3872802"/>
            <a:ext cx="6553200" cy="331633"/>
          </a:xfrm>
        </p:spPr>
        <p:txBody>
          <a:bodyPr>
            <a:noAutofit/>
          </a:bodyPr>
          <a:lstStyle>
            <a:lvl1pPr marL="0" indent="0">
              <a:buNone/>
              <a:defRPr sz="1800" b="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Tree>
    <p:extLst>
      <p:ext uri="{BB962C8B-B14F-4D97-AF65-F5344CB8AC3E}">
        <p14:creationId xmlns:p14="http://schemas.microsoft.com/office/powerpoint/2010/main" val="2429523302"/>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cSld name="No Photo with Callout">
    <p:spTree>
      <p:nvGrpSpPr>
        <p:cNvPr id="1" name=""/>
        <p:cNvGrpSpPr/>
        <p:nvPr/>
      </p:nvGrpSpPr>
      <p:grpSpPr>
        <a:xfrm>
          <a:off x="0" y="0"/>
          <a:ext cx="0" cy="0"/>
          <a:chOff x="0" y="0"/>
          <a:chExt cx="0" cy="0"/>
        </a:xfrm>
      </p:grpSpPr>
      <p:sp>
        <p:nvSpPr>
          <p:cNvPr id="10" name="Rectangle 9"/>
          <p:cNvSpPr/>
          <p:nvPr/>
        </p:nvSpPr>
        <p:spPr>
          <a:xfrm>
            <a:off x="0" y="3"/>
            <a:ext cx="12192000" cy="1910993"/>
          </a:xfrm>
          <a:prstGeom prst="rect">
            <a:avLst/>
          </a:prstGeom>
          <a:gradFill>
            <a:gsLst>
              <a:gs pos="1000">
                <a:srgbClr val="98051C"/>
              </a:gs>
              <a:gs pos="100000">
                <a:srgbClr val="DE1C25"/>
              </a:gs>
            </a:gsLst>
          </a:gradFill>
          <a:ln>
            <a:noFill/>
          </a:ln>
          <a:effectLst/>
        </p:spPr>
        <p:style>
          <a:lnRef idx="1">
            <a:schemeClr val="accent1"/>
          </a:lnRef>
          <a:fillRef idx="3">
            <a:schemeClr val="accent1"/>
          </a:fillRef>
          <a:effectRef idx="2">
            <a:schemeClr val="accent1"/>
          </a:effectRef>
          <a:fontRef idx="minor">
            <a:schemeClr val="lt1"/>
          </a:fontRef>
        </p:style>
        <p:txBody>
          <a:bodyPr lIns="91407" tIns="45704" rIns="91407" bIns="45704" rtlCol="0" anchor="ctr"/>
          <a:lstStyle/>
          <a:p>
            <a:pPr algn="ctr" defTabSz="457039"/>
            <a:endParaRPr lang="en-US" dirty="0">
              <a:solidFill>
                <a:prstClr val="white"/>
              </a:solidFill>
            </a:endParaRPr>
          </a:p>
        </p:txBody>
      </p:sp>
      <p:sp>
        <p:nvSpPr>
          <p:cNvPr id="6" name="Slide Number Placeholder 5"/>
          <p:cNvSpPr>
            <a:spLocks noGrp="1"/>
          </p:cNvSpPr>
          <p:nvPr>
            <p:ph type="sldNum" sz="quarter" idx="12"/>
          </p:nvPr>
        </p:nvSpPr>
        <p:spPr/>
        <p:txBody>
          <a:bodyPr/>
          <a:lstStyle/>
          <a:p>
            <a:fld id="{E4D0E9EF-5C7B-E340-9331-70DE64947148}" type="slidenum">
              <a:rPr lang="en-US" smtClean="0">
                <a:solidFill>
                  <a:srgbClr val="DE1C25"/>
                </a:solidFill>
              </a:rPr>
              <a:pPr/>
              <a:t>‹#›</a:t>
            </a:fld>
            <a:endParaRPr lang="en-US" dirty="0">
              <a:solidFill>
                <a:srgbClr val="DE1C25"/>
              </a:solidFill>
            </a:endParaRPr>
          </a:p>
        </p:txBody>
      </p:sp>
      <p:sp>
        <p:nvSpPr>
          <p:cNvPr id="13" name="Text Placeholder 17"/>
          <p:cNvSpPr>
            <a:spLocks noGrp="1"/>
          </p:cNvSpPr>
          <p:nvPr>
            <p:ph type="body" sz="quarter" idx="13"/>
          </p:nvPr>
        </p:nvSpPr>
        <p:spPr>
          <a:xfrm>
            <a:off x="609600" y="1128954"/>
            <a:ext cx="10972800" cy="1019194"/>
          </a:xfrm>
        </p:spPr>
        <p:txBody>
          <a:bodyPr>
            <a:normAutofit/>
          </a:bodyPr>
          <a:lstStyle>
            <a:lvl1pPr marL="0" indent="0">
              <a:buFont typeface="Arial"/>
              <a:buNone/>
              <a:defRPr sz="1800">
                <a:solidFill>
                  <a:schemeClr val="bg1"/>
                </a:solidFill>
              </a:defRPr>
            </a:lvl1pPr>
            <a:lvl2pPr marL="742689" indent="-285650">
              <a:buFont typeface="Arial"/>
              <a:buChar char="•"/>
              <a:defRPr/>
            </a:lvl2pPr>
            <a:lvl3pPr marL="1142599" indent="-228519">
              <a:buFont typeface="Arial"/>
              <a:buChar char="•"/>
              <a:defRPr/>
            </a:lvl3pPr>
            <a:lvl4pPr marL="1599638" indent="-228519">
              <a:buFont typeface="Arial"/>
              <a:buChar char="•"/>
              <a:defRPr/>
            </a:lvl4pPr>
            <a:lvl5pPr marL="2056678" indent="-228519">
              <a:buFont typeface="Arial"/>
              <a:buChar char="•"/>
              <a:defRPr/>
            </a:lvl5pPr>
          </a:lstStyle>
          <a:p>
            <a:pPr lvl="0"/>
            <a:r>
              <a:rPr lang="en-US"/>
              <a:t>Click to edit Master text styles</a:t>
            </a:r>
          </a:p>
        </p:txBody>
      </p:sp>
      <p:sp>
        <p:nvSpPr>
          <p:cNvPr id="14" name="Title 1"/>
          <p:cNvSpPr>
            <a:spLocks noGrp="1"/>
          </p:cNvSpPr>
          <p:nvPr>
            <p:ph type="title"/>
          </p:nvPr>
        </p:nvSpPr>
        <p:spPr>
          <a:xfrm>
            <a:off x="406401" y="55688"/>
            <a:ext cx="11241043" cy="713400"/>
          </a:xfrm>
        </p:spPr>
        <p:txBody>
          <a:bodyPr/>
          <a:lstStyle>
            <a:lvl1pPr>
              <a:defRPr b="0" i="0" baseline="0">
                <a:latin typeface="Open Sans Semibold" panose="020B0706030804020204" pitchFamily="34" charset="0"/>
              </a:defRPr>
            </a:lvl1pPr>
          </a:lstStyle>
          <a:p>
            <a:r>
              <a:rPr lang="en-US"/>
              <a:t>Click to edit Master title style</a:t>
            </a:r>
            <a:endParaRPr lang="en-US" dirty="0"/>
          </a:p>
        </p:txBody>
      </p:sp>
      <p:sp>
        <p:nvSpPr>
          <p:cNvPr id="16" name="Content Placeholder 2"/>
          <p:cNvSpPr>
            <a:spLocks noGrp="1"/>
          </p:cNvSpPr>
          <p:nvPr>
            <p:ph idx="1"/>
          </p:nvPr>
        </p:nvSpPr>
        <p:spPr>
          <a:xfrm>
            <a:off x="609600" y="2272636"/>
            <a:ext cx="10972800" cy="3853531"/>
          </a:xfrm>
        </p:spPr>
        <p:txBody>
          <a:bodyPr/>
          <a:lstStyle>
            <a:lvl1pPr marL="319928" indent="-319928">
              <a:buSzPct val="120000"/>
              <a:buFontTx/>
              <a:buBlip>
                <a:blip r:embed="rId2" r:link="rId3"/>
              </a:buBlip>
              <a:defRPr/>
            </a:lvl1pPr>
            <a:lvl2pPr marL="742689" indent="-285650">
              <a:buSzPct val="120000"/>
              <a:buFontTx/>
              <a:buBlip>
                <a:blip r:embed="rId2" r:link="rId3"/>
              </a:buBlip>
              <a:defRPr/>
            </a:lvl2pPr>
            <a:lvl3pPr marL="1142599" indent="-228519">
              <a:buSzPct val="120000"/>
              <a:buFontTx/>
              <a:buBlip>
                <a:blip r:embed="rId2" r:link="rId3"/>
              </a:buBlip>
              <a:defRPr/>
            </a:lvl3pPr>
            <a:lvl4pPr marL="1599638" indent="-228519">
              <a:buSzPct val="120000"/>
              <a:buFontTx/>
              <a:buBlip>
                <a:blip r:embed="rId2" r:link="rId3"/>
              </a:buBlip>
              <a:defRPr/>
            </a:lvl4pPr>
            <a:lvl5pPr marL="2056678" indent="-228519">
              <a:buSzPct val="120000"/>
              <a:buFontTx/>
              <a:buBlip>
                <a:blip r:embed="rId2" r:link="rId3"/>
              </a:buBlip>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p:cNvSpPr/>
          <p:nvPr userDrawn="1"/>
        </p:nvSpPr>
        <p:spPr>
          <a:xfrm>
            <a:off x="0" y="3"/>
            <a:ext cx="12192000" cy="1910993"/>
          </a:xfrm>
          <a:prstGeom prst="rect">
            <a:avLst/>
          </a:prstGeom>
          <a:gradFill>
            <a:gsLst>
              <a:gs pos="1000">
                <a:srgbClr val="98051C"/>
              </a:gs>
              <a:gs pos="100000">
                <a:srgbClr val="DE1C25"/>
              </a:gs>
            </a:gsLst>
          </a:gradFill>
          <a:ln>
            <a:noFill/>
          </a:ln>
          <a:effectLst/>
        </p:spPr>
        <p:style>
          <a:lnRef idx="1">
            <a:schemeClr val="accent1"/>
          </a:lnRef>
          <a:fillRef idx="3">
            <a:schemeClr val="accent1"/>
          </a:fillRef>
          <a:effectRef idx="2">
            <a:schemeClr val="accent1"/>
          </a:effectRef>
          <a:fontRef idx="minor">
            <a:schemeClr val="lt1"/>
          </a:fontRef>
        </p:style>
        <p:txBody>
          <a:bodyPr lIns="91407" tIns="45704" rIns="91407" bIns="45704" rtlCol="0" anchor="ctr"/>
          <a:lstStyle/>
          <a:p>
            <a:pPr algn="ctr" defTabSz="457039"/>
            <a:endParaRPr lang="en-US" dirty="0">
              <a:solidFill>
                <a:prstClr val="white"/>
              </a:solidFill>
            </a:endParaRPr>
          </a:p>
        </p:txBody>
      </p:sp>
    </p:spTree>
    <p:extLst>
      <p:ext uri="{BB962C8B-B14F-4D97-AF65-F5344CB8AC3E}">
        <p14:creationId xmlns:p14="http://schemas.microsoft.com/office/powerpoint/2010/main" val="3718145105"/>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cSld name="1_Title and Content - Red Bullets">
    <p:spTree>
      <p:nvGrpSpPr>
        <p:cNvPr id="1" name=""/>
        <p:cNvGrpSpPr/>
        <p:nvPr/>
      </p:nvGrpSpPr>
      <p:grpSpPr>
        <a:xfrm>
          <a:off x="0" y="0"/>
          <a:ext cx="0" cy="0"/>
          <a:chOff x="0" y="0"/>
          <a:chExt cx="0" cy="0"/>
        </a:xfrm>
      </p:grpSpPr>
      <p:sp>
        <p:nvSpPr>
          <p:cNvPr id="8" name="Rectangle 7"/>
          <p:cNvSpPr/>
          <p:nvPr userDrawn="1"/>
        </p:nvSpPr>
        <p:spPr>
          <a:xfrm>
            <a:off x="0" y="0"/>
            <a:ext cx="12192000" cy="762000"/>
          </a:xfrm>
          <a:prstGeom prst="rect">
            <a:avLst/>
          </a:prstGeom>
          <a:gradFill flip="none" rotWithShape="1">
            <a:gsLst>
              <a:gs pos="0">
                <a:schemeClr val="bg2">
                  <a:lumMod val="40000"/>
                  <a:lumOff val="60000"/>
                  <a:shade val="30000"/>
                  <a:satMod val="115000"/>
                </a:schemeClr>
              </a:gs>
              <a:gs pos="50000">
                <a:schemeClr val="bg2">
                  <a:lumMod val="40000"/>
                  <a:lumOff val="60000"/>
                  <a:shade val="67500"/>
                  <a:satMod val="115000"/>
                </a:schemeClr>
              </a:gs>
              <a:gs pos="100000">
                <a:schemeClr val="bg2">
                  <a:lumMod val="40000"/>
                  <a:lumOff val="60000"/>
                  <a:shade val="100000"/>
                  <a:satMod val="115000"/>
                </a:schemeClr>
              </a:gs>
            </a:gsLst>
            <a:lin ang="8100000" scaled="1"/>
            <a:tileRect/>
          </a:gradFill>
          <a:ln>
            <a:noFill/>
          </a:ln>
          <a:effectLst/>
        </p:spPr>
        <p:style>
          <a:lnRef idx="1">
            <a:schemeClr val="accent1"/>
          </a:lnRef>
          <a:fillRef idx="3">
            <a:schemeClr val="accent1"/>
          </a:fillRef>
          <a:effectRef idx="2">
            <a:schemeClr val="accent1"/>
          </a:effectRef>
          <a:fontRef idx="minor">
            <a:schemeClr val="lt1"/>
          </a:fontRef>
        </p:style>
        <p:txBody>
          <a:bodyPr lIns="91407" tIns="45704" rIns="91407" bIns="45704" rtlCol="0" anchor="ctr"/>
          <a:lstStyle/>
          <a:p>
            <a:pPr algn="ctr"/>
            <a:endParaRPr lang="en-US" dirty="0">
              <a:solidFill>
                <a:prstClr val="white"/>
              </a:solidFill>
            </a:endParaRPr>
          </a:p>
        </p:txBody>
      </p:sp>
      <p:sp>
        <p:nvSpPr>
          <p:cNvPr id="11" name="Rectangle 10"/>
          <p:cNvSpPr/>
          <p:nvPr userDrawn="1"/>
        </p:nvSpPr>
        <p:spPr>
          <a:xfrm>
            <a:off x="-3" y="0"/>
            <a:ext cx="12192003" cy="762000"/>
          </a:xfrm>
          <a:prstGeom prst="rect">
            <a:avLst/>
          </a:prstGeom>
          <a:gradFill flip="none" rotWithShape="1">
            <a:gsLst>
              <a:gs pos="1000">
                <a:srgbClr val="98051C"/>
              </a:gs>
              <a:gs pos="100000">
                <a:srgbClr val="DE1C25"/>
              </a:gs>
            </a:gsLst>
            <a:lin ang="8100000" scaled="1"/>
            <a:tileRect/>
          </a:gradFill>
          <a:ln>
            <a:noFill/>
          </a:ln>
          <a:effectLst/>
        </p:spPr>
        <p:style>
          <a:lnRef idx="1">
            <a:schemeClr val="accent1"/>
          </a:lnRef>
          <a:fillRef idx="3">
            <a:schemeClr val="accent1"/>
          </a:fillRef>
          <a:effectRef idx="2">
            <a:schemeClr val="accent1"/>
          </a:effectRef>
          <a:fontRef idx="minor">
            <a:schemeClr val="lt1"/>
          </a:fontRef>
        </p:style>
        <p:txBody>
          <a:bodyPr lIns="91407" tIns="45704" rIns="91407" bIns="45704" rtlCol="0" anchor="ctr"/>
          <a:lstStyle/>
          <a:p>
            <a:pPr algn="ctr" defTabSz="457039"/>
            <a:endParaRPr lang="en-US" dirty="0">
              <a:solidFill>
                <a:prstClr val="white"/>
              </a:solidFill>
            </a:endParaRPr>
          </a:p>
        </p:txBody>
      </p:sp>
      <p:sp>
        <p:nvSpPr>
          <p:cNvPr id="13" name="Rectangle 12"/>
          <p:cNvSpPr/>
          <p:nvPr/>
        </p:nvSpPr>
        <p:spPr>
          <a:xfrm>
            <a:off x="0" y="914725"/>
            <a:ext cx="12192000" cy="916933"/>
          </a:xfrm>
          <a:prstGeom prst="rect">
            <a:avLst/>
          </a:prstGeom>
          <a:gradFill>
            <a:gsLst>
              <a:gs pos="14000">
                <a:schemeClr val="bg1"/>
              </a:gs>
              <a:gs pos="26000">
                <a:schemeClr val="bg1">
                  <a:alpha val="55000"/>
                </a:schemeClr>
              </a:gs>
              <a:gs pos="40000">
                <a:schemeClr val="bg1">
                  <a:alpha val="0"/>
                </a:schemeClr>
              </a:gs>
            </a:gsLst>
          </a:gradFill>
          <a:ln>
            <a:noFill/>
          </a:ln>
          <a:effectLst/>
        </p:spPr>
        <p:style>
          <a:lnRef idx="1">
            <a:schemeClr val="accent1"/>
          </a:lnRef>
          <a:fillRef idx="3">
            <a:schemeClr val="accent1"/>
          </a:fillRef>
          <a:effectRef idx="2">
            <a:schemeClr val="accent1"/>
          </a:effectRef>
          <a:fontRef idx="minor">
            <a:schemeClr val="lt1"/>
          </a:fontRef>
        </p:style>
        <p:txBody>
          <a:bodyPr lIns="91407" tIns="45704" rIns="91407" bIns="45704" rtlCol="0" anchor="ctr"/>
          <a:lstStyle/>
          <a:p>
            <a:pPr algn="ctr" defTabSz="457039"/>
            <a:endParaRPr lang="en-US" dirty="0">
              <a:solidFill>
                <a:prstClr val="white"/>
              </a:solidFill>
            </a:endParaRPr>
          </a:p>
        </p:txBody>
      </p:sp>
      <p:sp>
        <p:nvSpPr>
          <p:cNvPr id="2" name="Title 1"/>
          <p:cNvSpPr>
            <a:spLocks noGrp="1"/>
          </p:cNvSpPr>
          <p:nvPr>
            <p:ph type="title"/>
          </p:nvPr>
        </p:nvSpPr>
        <p:spPr>
          <a:xfrm>
            <a:off x="406401" y="55688"/>
            <a:ext cx="11241043" cy="713400"/>
          </a:xfrm>
        </p:spPr>
        <p:txBody>
          <a:bodyPr/>
          <a:lstStyle>
            <a:lvl1pPr>
              <a:defRPr b="0" i="0" baseline="0">
                <a:latin typeface="Open Sans Semibold" panose="020B0706030804020204" pitchFamily="34" charset="0"/>
              </a:defRPr>
            </a:lvl1pPr>
          </a:lstStyle>
          <a:p>
            <a:r>
              <a:rPr lang="en-US"/>
              <a:t>Click to edit Master title style</a:t>
            </a:r>
            <a:endParaRPr lang="en-US" dirty="0"/>
          </a:p>
        </p:txBody>
      </p:sp>
      <p:sp>
        <p:nvSpPr>
          <p:cNvPr id="6" name="Slide Number Placeholder 5"/>
          <p:cNvSpPr>
            <a:spLocks noGrp="1"/>
          </p:cNvSpPr>
          <p:nvPr>
            <p:ph type="sldNum" sz="quarter" idx="12"/>
          </p:nvPr>
        </p:nvSpPr>
        <p:spPr/>
        <p:txBody>
          <a:bodyPr/>
          <a:lstStyle/>
          <a:p>
            <a:fld id="{E4D0E9EF-5C7B-E340-9331-70DE64947148}" type="slidenum">
              <a:rPr lang="en-US" smtClean="0">
                <a:solidFill>
                  <a:srgbClr val="DE1C25"/>
                </a:solidFill>
              </a:rPr>
              <a:pPr/>
              <a:t>‹#›</a:t>
            </a:fld>
            <a:endParaRPr lang="en-US" dirty="0">
              <a:solidFill>
                <a:srgbClr val="DE1C25"/>
              </a:solidFill>
            </a:endParaRPr>
          </a:p>
        </p:txBody>
      </p:sp>
      <p:sp>
        <p:nvSpPr>
          <p:cNvPr id="18" name="Text Placeholder 17"/>
          <p:cNvSpPr>
            <a:spLocks noGrp="1"/>
          </p:cNvSpPr>
          <p:nvPr>
            <p:ph type="body" sz="quarter" idx="13"/>
          </p:nvPr>
        </p:nvSpPr>
        <p:spPr>
          <a:xfrm>
            <a:off x="609600" y="1113275"/>
            <a:ext cx="10972800" cy="1034873"/>
          </a:xfrm>
        </p:spPr>
        <p:txBody>
          <a:bodyPr>
            <a:normAutofit/>
          </a:bodyPr>
          <a:lstStyle>
            <a:lvl1pPr marL="0" indent="0">
              <a:buFont typeface="Arial"/>
              <a:buNone/>
              <a:defRPr sz="1800">
                <a:solidFill>
                  <a:schemeClr val="bg1"/>
                </a:solidFill>
              </a:defRPr>
            </a:lvl1pPr>
            <a:lvl2pPr marL="742689" indent="-285650">
              <a:buFont typeface="Arial"/>
              <a:buChar char="•"/>
              <a:defRPr/>
            </a:lvl2pPr>
            <a:lvl3pPr marL="1142599" indent="-228519">
              <a:buFont typeface="Arial"/>
              <a:buChar char="•"/>
              <a:defRPr/>
            </a:lvl3pPr>
            <a:lvl4pPr marL="1599638" indent="-228519">
              <a:buFont typeface="Arial"/>
              <a:buChar char="•"/>
              <a:defRPr/>
            </a:lvl4pPr>
            <a:lvl5pPr marL="2056678" indent="-228519">
              <a:buFont typeface="Arial"/>
              <a:buChar char="•"/>
              <a:defRPr/>
            </a:lvl5pPr>
          </a:lstStyle>
          <a:p>
            <a:pPr lvl="0"/>
            <a:r>
              <a:rPr lang="en-US"/>
              <a:t>Click to edit Master text styles</a:t>
            </a:r>
          </a:p>
        </p:txBody>
      </p:sp>
      <p:sp>
        <p:nvSpPr>
          <p:cNvPr id="9" name="Content Placeholder 2"/>
          <p:cNvSpPr>
            <a:spLocks noGrp="1"/>
          </p:cNvSpPr>
          <p:nvPr>
            <p:ph idx="1"/>
          </p:nvPr>
        </p:nvSpPr>
        <p:spPr>
          <a:xfrm>
            <a:off x="609600" y="2272636"/>
            <a:ext cx="10972800" cy="3853531"/>
          </a:xfrm>
        </p:spPr>
        <p:txBody>
          <a:bodyPr/>
          <a:lstStyle>
            <a:lvl1pPr marL="319928" indent="-319928">
              <a:buSzPct val="120000"/>
              <a:buFontTx/>
              <a:buBlip>
                <a:blip r:embed="rId2" r:link="rId3"/>
              </a:buBlip>
              <a:defRPr/>
            </a:lvl1pPr>
            <a:lvl2pPr marL="742689" indent="-285650">
              <a:buSzPct val="120000"/>
              <a:buFontTx/>
              <a:buBlip>
                <a:blip r:embed="rId2" r:link="rId3"/>
              </a:buBlip>
              <a:defRPr/>
            </a:lvl2pPr>
            <a:lvl3pPr marL="1142599" indent="-228519">
              <a:buSzPct val="120000"/>
              <a:buFontTx/>
              <a:buBlip>
                <a:blip r:embed="rId2" r:link="rId3"/>
              </a:buBlip>
              <a:defRPr/>
            </a:lvl3pPr>
            <a:lvl4pPr marL="1599638" indent="-228519">
              <a:buSzPct val="120000"/>
              <a:buFontTx/>
              <a:buBlip>
                <a:blip r:embed="rId2" r:link="rId3"/>
              </a:buBlip>
              <a:defRPr/>
            </a:lvl4pPr>
            <a:lvl5pPr marL="2056678" indent="-228519">
              <a:buSzPct val="120000"/>
              <a:buFontTx/>
              <a:buBlip>
                <a:blip r:embed="rId2" r:link="rId3"/>
              </a:buBlip>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Rectangle 9"/>
          <p:cNvSpPr/>
          <p:nvPr userDrawn="1"/>
        </p:nvSpPr>
        <p:spPr>
          <a:xfrm>
            <a:off x="0" y="914725"/>
            <a:ext cx="12192000" cy="916933"/>
          </a:xfrm>
          <a:prstGeom prst="rect">
            <a:avLst/>
          </a:prstGeom>
          <a:gradFill>
            <a:gsLst>
              <a:gs pos="14000">
                <a:schemeClr val="bg1"/>
              </a:gs>
              <a:gs pos="26000">
                <a:schemeClr val="bg1">
                  <a:alpha val="55000"/>
                </a:schemeClr>
              </a:gs>
              <a:gs pos="40000">
                <a:schemeClr val="bg1">
                  <a:alpha val="0"/>
                </a:schemeClr>
              </a:gs>
            </a:gsLst>
          </a:gradFill>
          <a:ln>
            <a:noFill/>
          </a:ln>
          <a:effectLst/>
        </p:spPr>
        <p:style>
          <a:lnRef idx="1">
            <a:schemeClr val="accent1"/>
          </a:lnRef>
          <a:fillRef idx="3">
            <a:schemeClr val="accent1"/>
          </a:fillRef>
          <a:effectRef idx="2">
            <a:schemeClr val="accent1"/>
          </a:effectRef>
          <a:fontRef idx="minor">
            <a:schemeClr val="lt1"/>
          </a:fontRef>
        </p:style>
        <p:txBody>
          <a:bodyPr lIns="91407" tIns="45704" rIns="91407" bIns="45704" rtlCol="0" anchor="ctr"/>
          <a:lstStyle/>
          <a:p>
            <a:pPr algn="ctr" defTabSz="457039"/>
            <a:endParaRPr lang="en-US" dirty="0">
              <a:solidFill>
                <a:prstClr val="white"/>
              </a:solidFill>
            </a:endParaRPr>
          </a:p>
        </p:txBody>
      </p:sp>
    </p:spTree>
    <p:extLst>
      <p:ext uri="{BB962C8B-B14F-4D97-AF65-F5344CB8AC3E}">
        <p14:creationId xmlns:p14="http://schemas.microsoft.com/office/powerpoint/2010/main" val="758922796"/>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cSld name="Title and Content - White Bullets">
    <p:spTree>
      <p:nvGrpSpPr>
        <p:cNvPr id="1" name=""/>
        <p:cNvGrpSpPr/>
        <p:nvPr/>
      </p:nvGrpSpPr>
      <p:grpSpPr>
        <a:xfrm>
          <a:off x="0" y="0"/>
          <a:ext cx="0" cy="0"/>
          <a:chOff x="0" y="0"/>
          <a:chExt cx="0" cy="0"/>
        </a:xfrm>
      </p:grpSpPr>
      <p:sp>
        <p:nvSpPr>
          <p:cNvPr id="9" name="Rectangle 8"/>
          <p:cNvSpPr/>
          <p:nvPr userDrawn="1"/>
        </p:nvSpPr>
        <p:spPr>
          <a:xfrm>
            <a:off x="-3" y="0"/>
            <a:ext cx="12192003" cy="762000"/>
          </a:xfrm>
          <a:prstGeom prst="rect">
            <a:avLst/>
          </a:prstGeom>
          <a:gradFill flip="none" rotWithShape="1">
            <a:gsLst>
              <a:gs pos="1000">
                <a:srgbClr val="98051C"/>
              </a:gs>
              <a:gs pos="100000">
                <a:srgbClr val="DE1C25"/>
              </a:gs>
            </a:gsLst>
            <a:lin ang="8100000" scaled="1"/>
            <a:tileRect/>
          </a:gradFill>
          <a:ln>
            <a:noFill/>
          </a:ln>
          <a:effectLst/>
        </p:spPr>
        <p:style>
          <a:lnRef idx="1">
            <a:schemeClr val="accent1"/>
          </a:lnRef>
          <a:fillRef idx="3">
            <a:schemeClr val="accent1"/>
          </a:fillRef>
          <a:effectRef idx="2">
            <a:schemeClr val="accent1"/>
          </a:effectRef>
          <a:fontRef idx="minor">
            <a:schemeClr val="lt1"/>
          </a:fontRef>
        </p:style>
        <p:txBody>
          <a:bodyPr lIns="91407" tIns="45704" rIns="91407" bIns="45704" rtlCol="0" anchor="ctr"/>
          <a:lstStyle/>
          <a:p>
            <a:pPr algn="ctr" defTabSz="457039"/>
            <a:endParaRPr lang="en-US" dirty="0">
              <a:solidFill>
                <a:prstClr val="white"/>
              </a:solidFill>
            </a:endParaRPr>
          </a:p>
        </p:txBody>
      </p:sp>
      <p:sp>
        <p:nvSpPr>
          <p:cNvPr id="13" name="Rectangle 12"/>
          <p:cNvSpPr/>
          <p:nvPr/>
        </p:nvSpPr>
        <p:spPr>
          <a:xfrm>
            <a:off x="0" y="914725"/>
            <a:ext cx="12192000" cy="916933"/>
          </a:xfrm>
          <a:prstGeom prst="rect">
            <a:avLst/>
          </a:prstGeom>
          <a:gradFill>
            <a:gsLst>
              <a:gs pos="14000">
                <a:schemeClr val="bg1"/>
              </a:gs>
              <a:gs pos="26000">
                <a:schemeClr val="bg1">
                  <a:alpha val="55000"/>
                </a:schemeClr>
              </a:gs>
              <a:gs pos="40000">
                <a:schemeClr val="bg1">
                  <a:alpha val="0"/>
                </a:schemeClr>
              </a:gs>
            </a:gsLst>
          </a:gradFill>
          <a:ln>
            <a:noFill/>
          </a:ln>
          <a:effectLst/>
        </p:spPr>
        <p:style>
          <a:lnRef idx="1">
            <a:schemeClr val="accent1"/>
          </a:lnRef>
          <a:fillRef idx="3">
            <a:schemeClr val="accent1"/>
          </a:fillRef>
          <a:effectRef idx="2">
            <a:schemeClr val="accent1"/>
          </a:effectRef>
          <a:fontRef idx="minor">
            <a:schemeClr val="lt1"/>
          </a:fontRef>
        </p:style>
        <p:txBody>
          <a:bodyPr lIns="91407" tIns="45704" rIns="91407" bIns="45704" rtlCol="0" anchor="ctr"/>
          <a:lstStyle/>
          <a:p>
            <a:pPr algn="ctr" defTabSz="457039"/>
            <a:endParaRPr lang="en-US" dirty="0">
              <a:solidFill>
                <a:prstClr val="white"/>
              </a:solidFill>
            </a:endParaRPr>
          </a:p>
        </p:txBody>
      </p:sp>
      <p:sp>
        <p:nvSpPr>
          <p:cNvPr id="10" name="Rectangle 9"/>
          <p:cNvSpPr/>
          <p:nvPr/>
        </p:nvSpPr>
        <p:spPr>
          <a:xfrm>
            <a:off x="-3" y="0"/>
            <a:ext cx="12192003" cy="762000"/>
          </a:xfrm>
          <a:prstGeom prst="rect">
            <a:avLst/>
          </a:prstGeom>
          <a:gradFill flip="none" rotWithShape="1">
            <a:gsLst>
              <a:gs pos="1000">
                <a:srgbClr val="98051C"/>
              </a:gs>
              <a:gs pos="100000">
                <a:srgbClr val="DE1C25"/>
              </a:gs>
            </a:gsLst>
            <a:lin ang="8100000" scaled="1"/>
            <a:tileRect/>
          </a:gradFill>
          <a:ln>
            <a:noFill/>
          </a:ln>
          <a:effectLst/>
        </p:spPr>
        <p:style>
          <a:lnRef idx="1">
            <a:schemeClr val="accent1"/>
          </a:lnRef>
          <a:fillRef idx="3">
            <a:schemeClr val="accent1"/>
          </a:fillRef>
          <a:effectRef idx="2">
            <a:schemeClr val="accent1"/>
          </a:effectRef>
          <a:fontRef idx="minor">
            <a:schemeClr val="lt1"/>
          </a:fontRef>
        </p:style>
        <p:txBody>
          <a:bodyPr lIns="91407" tIns="45704" rIns="91407" bIns="45704" rtlCol="0" anchor="ctr"/>
          <a:lstStyle/>
          <a:p>
            <a:pPr algn="ctr" defTabSz="457039"/>
            <a:endParaRPr lang="en-US" dirty="0">
              <a:solidFill>
                <a:prstClr val="white"/>
              </a:solidFill>
            </a:endParaRPr>
          </a:p>
        </p:txBody>
      </p:sp>
      <p:sp>
        <p:nvSpPr>
          <p:cNvPr id="3" name="Content Placeholder 2"/>
          <p:cNvSpPr>
            <a:spLocks noGrp="1"/>
          </p:cNvSpPr>
          <p:nvPr>
            <p:ph idx="1"/>
          </p:nvPr>
        </p:nvSpPr>
        <p:spPr/>
        <p:txBody>
          <a:bodyPr/>
          <a:lstStyle>
            <a:lvl1pPr marL="319928" indent="-319928">
              <a:buSzPct val="120000"/>
              <a:buFontTx/>
              <a:buBlip>
                <a:blip r:embed="rId2" r:link="rId3"/>
              </a:buBlip>
              <a:defRPr/>
            </a:lvl1pPr>
            <a:lvl2pPr marL="742689" indent="-285650">
              <a:buSzPct val="120000"/>
              <a:buFontTx/>
              <a:buBlip>
                <a:blip r:embed="rId2" r:link="rId3"/>
              </a:buBlip>
              <a:defRPr/>
            </a:lvl2pPr>
            <a:lvl3pPr marL="1142599" indent="-228519">
              <a:buSzPct val="120000"/>
              <a:buFontTx/>
              <a:buBlip>
                <a:blip r:embed="rId2" r:link="rId3"/>
              </a:buBlip>
              <a:defRPr/>
            </a:lvl3pPr>
            <a:lvl4pPr marL="1599638" indent="-228519">
              <a:buSzPct val="120000"/>
              <a:buFontTx/>
              <a:buBlip>
                <a:blip r:embed="rId2" r:link="rId3"/>
              </a:buBlip>
              <a:defRPr/>
            </a:lvl4pPr>
            <a:lvl5pPr marL="2056678" indent="-228519">
              <a:buSzPct val="120000"/>
              <a:buFontTx/>
              <a:buBlip>
                <a:blip r:embed="rId2" r:link="rId3"/>
              </a:buBlip>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12"/>
          </p:nvPr>
        </p:nvSpPr>
        <p:spPr/>
        <p:txBody>
          <a:bodyPr/>
          <a:lstStyle/>
          <a:p>
            <a:fld id="{E4D0E9EF-5C7B-E340-9331-70DE64947148}" type="slidenum">
              <a:rPr lang="en-US" smtClean="0">
                <a:solidFill>
                  <a:srgbClr val="DE1C25"/>
                </a:solidFill>
              </a:rPr>
              <a:pPr/>
              <a:t>‹#›</a:t>
            </a:fld>
            <a:endParaRPr lang="en-US" dirty="0">
              <a:solidFill>
                <a:srgbClr val="DE1C25"/>
              </a:solidFill>
            </a:endParaRPr>
          </a:p>
        </p:txBody>
      </p:sp>
      <p:sp>
        <p:nvSpPr>
          <p:cNvPr id="16" name="Text Placeholder 17"/>
          <p:cNvSpPr>
            <a:spLocks noGrp="1"/>
          </p:cNvSpPr>
          <p:nvPr>
            <p:ph type="body" sz="quarter" idx="13"/>
          </p:nvPr>
        </p:nvSpPr>
        <p:spPr>
          <a:xfrm>
            <a:off x="609600" y="1113273"/>
            <a:ext cx="10972800" cy="1019194"/>
          </a:xfrm>
        </p:spPr>
        <p:txBody>
          <a:bodyPr>
            <a:normAutofit/>
          </a:bodyPr>
          <a:lstStyle>
            <a:lvl1pPr marL="0" indent="0">
              <a:buFont typeface="Arial"/>
              <a:buNone/>
              <a:defRPr sz="1800">
                <a:solidFill>
                  <a:schemeClr val="bg1"/>
                </a:solidFill>
              </a:defRPr>
            </a:lvl1pPr>
            <a:lvl2pPr marL="742689" indent="-285650">
              <a:buFont typeface="Arial"/>
              <a:buChar char="•"/>
              <a:defRPr/>
            </a:lvl2pPr>
            <a:lvl3pPr marL="1142599" indent="-228519">
              <a:buFont typeface="Arial"/>
              <a:buChar char="•"/>
              <a:defRPr/>
            </a:lvl3pPr>
            <a:lvl4pPr marL="1599638" indent="-228519">
              <a:buFont typeface="Arial"/>
              <a:buChar char="•"/>
              <a:defRPr/>
            </a:lvl4pPr>
            <a:lvl5pPr marL="2056678" indent="-228519">
              <a:buFont typeface="Arial"/>
              <a:buChar char="•"/>
              <a:defRPr/>
            </a:lvl5pPr>
          </a:lstStyle>
          <a:p>
            <a:pPr lvl="0"/>
            <a:r>
              <a:rPr lang="en-US"/>
              <a:t>Click to edit Master text styles</a:t>
            </a:r>
          </a:p>
        </p:txBody>
      </p:sp>
      <p:sp>
        <p:nvSpPr>
          <p:cNvPr id="14" name="Title 1"/>
          <p:cNvSpPr>
            <a:spLocks noGrp="1"/>
          </p:cNvSpPr>
          <p:nvPr>
            <p:ph type="title"/>
          </p:nvPr>
        </p:nvSpPr>
        <p:spPr>
          <a:xfrm>
            <a:off x="406401" y="55688"/>
            <a:ext cx="11241043" cy="713400"/>
          </a:xfrm>
        </p:spPr>
        <p:txBody>
          <a:bodyPr/>
          <a:lstStyle>
            <a:lvl1pPr>
              <a:defRPr b="0" i="0" baseline="0">
                <a:latin typeface="Open Sans Semibold" panose="020B0706030804020204" pitchFamily="34" charset="0"/>
              </a:defRPr>
            </a:lvl1pPr>
          </a:lstStyle>
          <a:p>
            <a:r>
              <a:rPr lang="en-US"/>
              <a:t>Click to edit Master title style</a:t>
            </a:r>
            <a:endParaRPr lang="en-US" dirty="0"/>
          </a:p>
        </p:txBody>
      </p:sp>
      <p:sp>
        <p:nvSpPr>
          <p:cNvPr id="8" name="Rectangle 7"/>
          <p:cNvSpPr/>
          <p:nvPr userDrawn="1"/>
        </p:nvSpPr>
        <p:spPr>
          <a:xfrm>
            <a:off x="0" y="914725"/>
            <a:ext cx="12192000" cy="916933"/>
          </a:xfrm>
          <a:prstGeom prst="rect">
            <a:avLst/>
          </a:prstGeom>
          <a:gradFill>
            <a:gsLst>
              <a:gs pos="14000">
                <a:schemeClr val="bg1"/>
              </a:gs>
              <a:gs pos="26000">
                <a:schemeClr val="bg1">
                  <a:alpha val="55000"/>
                </a:schemeClr>
              </a:gs>
              <a:gs pos="40000">
                <a:schemeClr val="bg1">
                  <a:alpha val="0"/>
                </a:schemeClr>
              </a:gs>
            </a:gsLst>
          </a:gradFill>
          <a:ln>
            <a:noFill/>
          </a:ln>
          <a:effectLst/>
        </p:spPr>
        <p:style>
          <a:lnRef idx="1">
            <a:schemeClr val="accent1"/>
          </a:lnRef>
          <a:fillRef idx="3">
            <a:schemeClr val="accent1"/>
          </a:fillRef>
          <a:effectRef idx="2">
            <a:schemeClr val="accent1"/>
          </a:effectRef>
          <a:fontRef idx="minor">
            <a:schemeClr val="lt1"/>
          </a:fontRef>
        </p:style>
        <p:txBody>
          <a:bodyPr lIns="91407" tIns="45704" rIns="91407" bIns="45704" rtlCol="0" anchor="ctr"/>
          <a:lstStyle/>
          <a:p>
            <a:pPr algn="ctr" defTabSz="457039"/>
            <a:endParaRPr lang="en-US" dirty="0">
              <a:solidFill>
                <a:prstClr val="white"/>
              </a:solidFill>
            </a:endParaRPr>
          </a:p>
        </p:txBody>
      </p:sp>
    </p:spTree>
    <p:extLst>
      <p:ext uri="{BB962C8B-B14F-4D97-AF65-F5344CB8AC3E}">
        <p14:creationId xmlns:p14="http://schemas.microsoft.com/office/powerpoint/2010/main" val="600210575"/>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cSld name="Half Header">
    <p:spTree>
      <p:nvGrpSpPr>
        <p:cNvPr id="1" name=""/>
        <p:cNvGrpSpPr/>
        <p:nvPr/>
      </p:nvGrpSpPr>
      <p:grpSpPr>
        <a:xfrm>
          <a:off x="0" y="0"/>
          <a:ext cx="0" cy="0"/>
          <a:chOff x="0" y="0"/>
          <a:chExt cx="0" cy="0"/>
        </a:xfrm>
      </p:grpSpPr>
      <p:sp>
        <p:nvSpPr>
          <p:cNvPr id="14" name="Rectangle 13"/>
          <p:cNvSpPr/>
          <p:nvPr/>
        </p:nvSpPr>
        <p:spPr>
          <a:xfrm>
            <a:off x="0" y="4"/>
            <a:ext cx="12192000" cy="1102951"/>
          </a:xfrm>
          <a:prstGeom prst="rect">
            <a:avLst/>
          </a:prstGeom>
          <a:gradFill flip="none" rotWithShape="1">
            <a:gsLst>
              <a:gs pos="0">
                <a:schemeClr val="accent1">
                  <a:lumMod val="90000"/>
                  <a:lumOff val="10000"/>
                  <a:tint val="66000"/>
                  <a:satMod val="160000"/>
                </a:schemeClr>
              </a:gs>
              <a:gs pos="50000">
                <a:schemeClr val="accent1">
                  <a:lumMod val="90000"/>
                  <a:lumOff val="10000"/>
                  <a:tint val="44500"/>
                  <a:satMod val="160000"/>
                </a:schemeClr>
              </a:gs>
              <a:gs pos="100000">
                <a:schemeClr val="accent1">
                  <a:lumMod val="90000"/>
                  <a:lumOff val="10000"/>
                  <a:tint val="23500"/>
                  <a:satMod val="160000"/>
                </a:schemeClr>
              </a:gs>
            </a:gsLst>
            <a:lin ang="8100000" scaled="1"/>
            <a:tileRect/>
          </a:gradFill>
          <a:ln>
            <a:noFill/>
          </a:ln>
          <a:effectLst/>
        </p:spPr>
        <p:style>
          <a:lnRef idx="1">
            <a:schemeClr val="accent1"/>
          </a:lnRef>
          <a:fillRef idx="3">
            <a:schemeClr val="accent1"/>
          </a:fillRef>
          <a:effectRef idx="2">
            <a:schemeClr val="accent1"/>
          </a:effectRef>
          <a:fontRef idx="minor">
            <a:schemeClr val="lt1"/>
          </a:fontRef>
        </p:style>
        <p:txBody>
          <a:bodyPr lIns="91407" tIns="45704" rIns="91407" bIns="45704" rtlCol="0" anchor="ctr"/>
          <a:lstStyle/>
          <a:p>
            <a:pPr algn="ctr" defTabSz="457039"/>
            <a:endParaRPr lang="en-US" dirty="0">
              <a:solidFill>
                <a:prstClr val="white"/>
              </a:solidFill>
            </a:endParaRPr>
          </a:p>
        </p:txBody>
      </p:sp>
      <p:sp>
        <p:nvSpPr>
          <p:cNvPr id="8" name="Rectangle 7"/>
          <p:cNvSpPr/>
          <p:nvPr userDrawn="1"/>
        </p:nvSpPr>
        <p:spPr>
          <a:xfrm>
            <a:off x="0" y="4"/>
            <a:ext cx="12192000" cy="1102951"/>
          </a:xfrm>
          <a:prstGeom prst="rect">
            <a:avLst/>
          </a:prstGeom>
          <a:gradFill flip="none" rotWithShape="1">
            <a:gsLst>
              <a:gs pos="0">
                <a:schemeClr val="accent1">
                  <a:lumMod val="90000"/>
                  <a:lumOff val="10000"/>
                  <a:tint val="66000"/>
                  <a:satMod val="160000"/>
                </a:schemeClr>
              </a:gs>
              <a:gs pos="50000">
                <a:schemeClr val="accent1">
                  <a:lumMod val="90000"/>
                  <a:lumOff val="10000"/>
                  <a:tint val="44500"/>
                  <a:satMod val="160000"/>
                </a:schemeClr>
              </a:gs>
              <a:gs pos="100000">
                <a:schemeClr val="accent1">
                  <a:lumMod val="90000"/>
                  <a:lumOff val="10000"/>
                  <a:tint val="23500"/>
                  <a:satMod val="160000"/>
                </a:schemeClr>
              </a:gs>
            </a:gsLst>
            <a:lin ang="8100000" scaled="1"/>
            <a:tileRect/>
          </a:gradFill>
          <a:ln>
            <a:noFill/>
          </a:ln>
          <a:effectLst/>
        </p:spPr>
        <p:style>
          <a:lnRef idx="1">
            <a:schemeClr val="accent1"/>
          </a:lnRef>
          <a:fillRef idx="3">
            <a:schemeClr val="accent1"/>
          </a:fillRef>
          <a:effectRef idx="2">
            <a:schemeClr val="accent1"/>
          </a:effectRef>
          <a:fontRef idx="minor">
            <a:schemeClr val="lt1"/>
          </a:fontRef>
        </p:style>
        <p:txBody>
          <a:bodyPr lIns="91407" tIns="45704" rIns="91407" bIns="45704" rtlCol="0" anchor="ctr"/>
          <a:lstStyle/>
          <a:p>
            <a:pPr algn="ctr" defTabSz="457039"/>
            <a:endParaRPr lang="en-US" dirty="0">
              <a:solidFill>
                <a:prstClr val="white"/>
              </a:solidFill>
            </a:endParaRPr>
          </a:p>
        </p:txBody>
      </p:sp>
      <p:sp>
        <p:nvSpPr>
          <p:cNvPr id="9" name="Rectangle 8"/>
          <p:cNvSpPr/>
          <p:nvPr userDrawn="1"/>
        </p:nvSpPr>
        <p:spPr>
          <a:xfrm>
            <a:off x="0" y="4"/>
            <a:ext cx="12192000" cy="1102951"/>
          </a:xfrm>
          <a:prstGeom prst="rect">
            <a:avLst/>
          </a:prstGeom>
          <a:gradFill>
            <a:gsLst>
              <a:gs pos="1000">
                <a:srgbClr val="98051C"/>
              </a:gs>
              <a:gs pos="100000">
                <a:srgbClr val="DE1C25"/>
              </a:gs>
            </a:gsLst>
          </a:gradFill>
          <a:ln>
            <a:noFill/>
          </a:ln>
          <a:effectLst/>
        </p:spPr>
        <p:style>
          <a:lnRef idx="1">
            <a:schemeClr val="accent1"/>
          </a:lnRef>
          <a:fillRef idx="3">
            <a:schemeClr val="accent1"/>
          </a:fillRef>
          <a:effectRef idx="2">
            <a:schemeClr val="accent1"/>
          </a:effectRef>
          <a:fontRef idx="minor">
            <a:schemeClr val="lt1"/>
          </a:fontRef>
        </p:style>
        <p:txBody>
          <a:bodyPr lIns="91407" tIns="45704" rIns="91407" bIns="45704" rtlCol="0" anchor="ctr"/>
          <a:lstStyle/>
          <a:p>
            <a:pPr algn="ctr" defTabSz="457039"/>
            <a:endParaRPr lang="en-US" dirty="0">
              <a:solidFill>
                <a:prstClr val="white"/>
              </a:solidFill>
            </a:endParaRPr>
          </a:p>
        </p:txBody>
      </p:sp>
      <p:sp>
        <p:nvSpPr>
          <p:cNvPr id="13" name="Rectangle 12"/>
          <p:cNvSpPr/>
          <p:nvPr/>
        </p:nvSpPr>
        <p:spPr>
          <a:xfrm>
            <a:off x="0" y="914725"/>
            <a:ext cx="12192000" cy="916933"/>
          </a:xfrm>
          <a:prstGeom prst="rect">
            <a:avLst/>
          </a:prstGeom>
          <a:gradFill>
            <a:gsLst>
              <a:gs pos="14000">
                <a:schemeClr val="bg1"/>
              </a:gs>
              <a:gs pos="26000">
                <a:schemeClr val="bg1">
                  <a:alpha val="55000"/>
                </a:schemeClr>
              </a:gs>
              <a:gs pos="40000">
                <a:schemeClr val="bg1">
                  <a:alpha val="0"/>
                </a:schemeClr>
              </a:gs>
            </a:gsLst>
          </a:gradFill>
          <a:ln>
            <a:noFill/>
          </a:ln>
          <a:effectLst/>
        </p:spPr>
        <p:style>
          <a:lnRef idx="1">
            <a:schemeClr val="accent1"/>
          </a:lnRef>
          <a:fillRef idx="3">
            <a:schemeClr val="accent1"/>
          </a:fillRef>
          <a:effectRef idx="2">
            <a:schemeClr val="accent1"/>
          </a:effectRef>
          <a:fontRef idx="minor">
            <a:schemeClr val="lt1"/>
          </a:fontRef>
        </p:style>
        <p:txBody>
          <a:bodyPr lIns="91407" tIns="45704" rIns="91407" bIns="45704" rtlCol="0" anchor="ctr"/>
          <a:lstStyle/>
          <a:p>
            <a:pPr algn="ctr" defTabSz="457039"/>
            <a:endParaRPr lang="en-US" dirty="0">
              <a:solidFill>
                <a:prstClr val="white"/>
              </a:solidFill>
            </a:endParaRPr>
          </a:p>
        </p:txBody>
      </p:sp>
      <p:sp>
        <p:nvSpPr>
          <p:cNvPr id="6" name="Slide Number Placeholder 5"/>
          <p:cNvSpPr>
            <a:spLocks noGrp="1"/>
          </p:cNvSpPr>
          <p:nvPr>
            <p:ph type="sldNum" sz="quarter" idx="12"/>
          </p:nvPr>
        </p:nvSpPr>
        <p:spPr/>
        <p:txBody>
          <a:bodyPr/>
          <a:lstStyle/>
          <a:p>
            <a:fld id="{E4D0E9EF-5C7B-E340-9331-70DE64947148}" type="slidenum">
              <a:rPr lang="en-US" smtClean="0">
                <a:solidFill>
                  <a:srgbClr val="DE1C25"/>
                </a:solidFill>
              </a:rPr>
              <a:pPr/>
              <a:t>‹#›</a:t>
            </a:fld>
            <a:endParaRPr lang="en-US" dirty="0">
              <a:solidFill>
                <a:srgbClr val="DE1C25"/>
              </a:solidFill>
            </a:endParaRPr>
          </a:p>
        </p:txBody>
      </p:sp>
      <p:sp>
        <p:nvSpPr>
          <p:cNvPr id="16" name="Title 1"/>
          <p:cNvSpPr>
            <a:spLocks noGrp="1"/>
          </p:cNvSpPr>
          <p:nvPr>
            <p:ph type="title"/>
          </p:nvPr>
        </p:nvSpPr>
        <p:spPr>
          <a:xfrm>
            <a:off x="406401" y="55688"/>
            <a:ext cx="11241043" cy="713400"/>
          </a:xfrm>
        </p:spPr>
        <p:txBody>
          <a:bodyPr/>
          <a:lstStyle>
            <a:lvl1pPr>
              <a:defRPr b="0" i="0" baseline="0">
                <a:latin typeface="Open Sans Semibold" panose="020B0706030804020204" pitchFamily="34" charset="0"/>
              </a:defRPr>
            </a:lvl1pPr>
          </a:lstStyle>
          <a:p>
            <a:r>
              <a:rPr lang="en-US"/>
              <a:t>Click to edit Master title style</a:t>
            </a:r>
            <a:endParaRPr lang="en-US" dirty="0"/>
          </a:p>
        </p:txBody>
      </p:sp>
      <p:sp>
        <p:nvSpPr>
          <p:cNvPr id="17" name="Content Placeholder 2"/>
          <p:cNvSpPr>
            <a:spLocks noGrp="1"/>
          </p:cNvSpPr>
          <p:nvPr>
            <p:ph idx="1"/>
          </p:nvPr>
        </p:nvSpPr>
        <p:spPr>
          <a:xfrm>
            <a:off x="609600" y="1676404"/>
            <a:ext cx="10972800" cy="4449763"/>
          </a:xfrm>
        </p:spPr>
        <p:txBody>
          <a:bodyPr/>
          <a:lstStyle>
            <a:lvl1pPr marL="319928" indent="-319928">
              <a:buSzPct val="120000"/>
              <a:buFontTx/>
              <a:buBlip>
                <a:blip r:embed="rId2" r:link="rId3"/>
              </a:buBlip>
              <a:defRPr/>
            </a:lvl1pPr>
            <a:lvl2pPr marL="742689" indent="-285650">
              <a:buSzPct val="120000"/>
              <a:buFontTx/>
              <a:buBlip>
                <a:blip r:embed="rId2" r:link="rId3"/>
              </a:buBlip>
              <a:defRPr/>
            </a:lvl2pPr>
            <a:lvl3pPr marL="1142599" indent="-228519">
              <a:buSzPct val="120000"/>
              <a:buFontTx/>
              <a:buBlip>
                <a:blip r:embed="rId2" r:link="rId3"/>
              </a:buBlip>
              <a:defRPr/>
            </a:lvl3pPr>
            <a:lvl4pPr marL="1599638" indent="-228519">
              <a:buSzPct val="120000"/>
              <a:buFontTx/>
              <a:buBlip>
                <a:blip r:embed="rId2" r:link="rId3"/>
              </a:buBlip>
              <a:defRPr/>
            </a:lvl4pPr>
            <a:lvl5pPr marL="2056678" indent="-228519">
              <a:buSzPct val="120000"/>
              <a:buFontTx/>
              <a:buBlip>
                <a:blip r:embed="rId2" r:link="rId3"/>
              </a:buBlip>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p:cNvSpPr/>
          <p:nvPr userDrawn="1"/>
        </p:nvSpPr>
        <p:spPr>
          <a:xfrm>
            <a:off x="0" y="914725"/>
            <a:ext cx="12192000" cy="916933"/>
          </a:xfrm>
          <a:prstGeom prst="rect">
            <a:avLst/>
          </a:prstGeom>
          <a:gradFill>
            <a:gsLst>
              <a:gs pos="14000">
                <a:schemeClr val="bg1"/>
              </a:gs>
              <a:gs pos="26000">
                <a:schemeClr val="bg1">
                  <a:alpha val="55000"/>
                </a:schemeClr>
              </a:gs>
              <a:gs pos="40000">
                <a:schemeClr val="bg1">
                  <a:alpha val="0"/>
                </a:schemeClr>
              </a:gs>
            </a:gsLst>
          </a:gradFill>
          <a:ln>
            <a:noFill/>
          </a:ln>
          <a:effectLst/>
        </p:spPr>
        <p:style>
          <a:lnRef idx="1">
            <a:schemeClr val="accent1"/>
          </a:lnRef>
          <a:fillRef idx="3">
            <a:schemeClr val="accent1"/>
          </a:fillRef>
          <a:effectRef idx="2">
            <a:schemeClr val="accent1"/>
          </a:effectRef>
          <a:fontRef idx="minor">
            <a:schemeClr val="lt1"/>
          </a:fontRef>
        </p:style>
        <p:txBody>
          <a:bodyPr lIns="91407" tIns="45704" rIns="91407" bIns="45704" rtlCol="0" anchor="ctr"/>
          <a:lstStyle/>
          <a:p>
            <a:pPr algn="ctr" defTabSz="457039"/>
            <a:endParaRPr lang="en-US" dirty="0">
              <a:solidFill>
                <a:prstClr val="white"/>
              </a:solidFill>
            </a:endParaRPr>
          </a:p>
        </p:txBody>
      </p:sp>
    </p:spTree>
    <p:extLst>
      <p:ext uri="{BB962C8B-B14F-4D97-AF65-F5344CB8AC3E}">
        <p14:creationId xmlns:p14="http://schemas.microsoft.com/office/powerpoint/2010/main" val="1905924175"/>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cSld name="1_Title Only">
    <p:spTree>
      <p:nvGrpSpPr>
        <p:cNvPr id="1" name=""/>
        <p:cNvGrpSpPr/>
        <p:nvPr/>
      </p:nvGrpSpPr>
      <p:grpSpPr>
        <a:xfrm>
          <a:off x="0" y="0"/>
          <a:ext cx="0" cy="0"/>
          <a:chOff x="0" y="0"/>
          <a:chExt cx="0" cy="0"/>
        </a:xfrm>
      </p:grpSpPr>
      <p:sp>
        <p:nvSpPr>
          <p:cNvPr id="12" name="Rectangle 11"/>
          <p:cNvSpPr/>
          <p:nvPr/>
        </p:nvSpPr>
        <p:spPr>
          <a:xfrm>
            <a:off x="-2" y="6160117"/>
            <a:ext cx="12192003" cy="6978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pic>
        <p:nvPicPr>
          <p:cNvPr id="13" name="Picture 1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51367" y="6158817"/>
            <a:ext cx="1801775" cy="697883"/>
          </a:xfrm>
          <a:prstGeom prst="rect">
            <a:avLst/>
          </a:prstGeom>
        </p:spPr>
      </p:pic>
      <p:sp>
        <p:nvSpPr>
          <p:cNvPr id="18" name="Slide Number Placeholder 5"/>
          <p:cNvSpPr txBox="1">
            <a:spLocks/>
          </p:cNvSpPr>
          <p:nvPr/>
        </p:nvSpPr>
        <p:spPr>
          <a:xfrm>
            <a:off x="11357120" y="6380380"/>
            <a:ext cx="508000" cy="304128"/>
          </a:xfrm>
          <a:prstGeom prst="rect">
            <a:avLst/>
          </a:prstGeom>
        </p:spPr>
        <p:txBody>
          <a:bodyPr/>
          <a:lstStyle>
            <a:defPPr>
              <a:defRPr lang="en-US"/>
            </a:defPPr>
            <a:lvl1pPr marL="0" algn="r" defTabSz="914400" rtl="0" eaLnBrk="1" latinLnBrk="0" hangingPunct="1">
              <a:defRPr sz="1200" kern="1200">
                <a:solidFill>
                  <a:schemeClr val="accent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31EE05A-4C43-4DFC-9536-A44AAA04502D}" type="slidenum">
              <a:rPr lang="en-US" sz="1050" smtClean="0">
                <a:solidFill>
                  <a:srgbClr val="00DD54"/>
                </a:solidFill>
              </a:rPr>
              <a:pPr/>
              <a:t>‹#›</a:t>
            </a:fld>
            <a:endParaRPr lang="en-US" sz="1050" dirty="0">
              <a:solidFill>
                <a:srgbClr val="00DD54"/>
              </a:solidFill>
            </a:endParaRPr>
          </a:p>
        </p:txBody>
      </p:sp>
      <p:cxnSp>
        <p:nvCxnSpPr>
          <p:cNvPr id="21" name="Straight Connector 20"/>
          <p:cNvCxnSpPr/>
          <p:nvPr/>
        </p:nvCxnSpPr>
        <p:spPr>
          <a:xfrm>
            <a:off x="519290" y="821268"/>
            <a:ext cx="11153423" cy="10317"/>
          </a:xfrm>
          <a:prstGeom prst="line">
            <a:avLst/>
          </a:prstGeom>
        </p:spPr>
        <p:style>
          <a:lnRef idx="1">
            <a:schemeClr val="accent5"/>
          </a:lnRef>
          <a:fillRef idx="0">
            <a:schemeClr val="accent5"/>
          </a:fillRef>
          <a:effectRef idx="0">
            <a:schemeClr val="accent5"/>
          </a:effectRef>
          <a:fontRef idx="minor">
            <a:schemeClr val="tx1"/>
          </a:fontRef>
        </p:style>
      </p:cxnSp>
      <p:sp>
        <p:nvSpPr>
          <p:cNvPr id="22" name="Title 1"/>
          <p:cNvSpPr>
            <a:spLocks noGrp="1"/>
          </p:cNvSpPr>
          <p:nvPr>
            <p:ph type="ctrTitle"/>
          </p:nvPr>
        </p:nvSpPr>
        <p:spPr>
          <a:xfrm>
            <a:off x="519290" y="152400"/>
            <a:ext cx="11153423" cy="679184"/>
          </a:xfrm>
        </p:spPr>
        <p:txBody>
          <a:bodyPr anchor="ctr">
            <a:normAutofit/>
          </a:bodyPr>
          <a:lstStyle>
            <a:lvl1pPr algn="l">
              <a:defRPr sz="4000" b="1">
                <a:solidFill>
                  <a:schemeClr val="accent1"/>
                </a:solidFill>
                <a:latin typeface="Arial" panose="020B0604020202020204" pitchFamily="34" charset="0"/>
                <a:cs typeface="Arial" panose="020B0604020202020204" pitchFamily="34" charset="0"/>
              </a:defRPr>
            </a:lvl1pPr>
          </a:lstStyle>
          <a:p>
            <a:r>
              <a:rPr lang="en-US"/>
              <a:t>Click to edit Master title style</a:t>
            </a:r>
            <a:endParaRPr lang="en-US" dirty="0"/>
          </a:p>
        </p:txBody>
      </p:sp>
      <p:sp>
        <p:nvSpPr>
          <p:cNvPr id="8" name="Rectangle 7"/>
          <p:cNvSpPr/>
          <p:nvPr/>
        </p:nvSpPr>
        <p:spPr>
          <a:xfrm>
            <a:off x="7213601" y="6380381"/>
            <a:ext cx="4323644" cy="246221"/>
          </a:xfrm>
          <a:prstGeom prst="rect">
            <a:avLst/>
          </a:prstGeom>
        </p:spPr>
        <p:txBody>
          <a:bodyPr wrap="square">
            <a:spAutoFit/>
          </a:bodyPr>
          <a:lstStyle/>
          <a:p>
            <a:r>
              <a:rPr lang="en-US" sz="1000" dirty="0">
                <a:solidFill>
                  <a:srgbClr val="8C8E96"/>
                </a:solidFill>
                <a:cs typeface="Arial" panose="020B0604020202020204" pitchFamily="34" charset="0"/>
              </a:rPr>
              <a:t>Cinch Home Services | Proprietary and Confidential</a:t>
            </a:r>
          </a:p>
        </p:txBody>
      </p:sp>
    </p:spTree>
    <p:extLst>
      <p:ext uri="{BB962C8B-B14F-4D97-AF65-F5344CB8AC3E}">
        <p14:creationId xmlns:p14="http://schemas.microsoft.com/office/powerpoint/2010/main" val="3566091876"/>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cSld name="2_Title Only">
    <p:spTree>
      <p:nvGrpSpPr>
        <p:cNvPr id="1" name=""/>
        <p:cNvGrpSpPr/>
        <p:nvPr/>
      </p:nvGrpSpPr>
      <p:grpSpPr>
        <a:xfrm>
          <a:off x="0" y="0"/>
          <a:ext cx="0" cy="0"/>
          <a:chOff x="0" y="0"/>
          <a:chExt cx="0" cy="0"/>
        </a:xfrm>
      </p:grpSpPr>
      <p:sp>
        <p:nvSpPr>
          <p:cNvPr id="12" name="Rectangle 11"/>
          <p:cNvSpPr/>
          <p:nvPr/>
        </p:nvSpPr>
        <p:spPr>
          <a:xfrm>
            <a:off x="-2" y="6160117"/>
            <a:ext cx="12192003" cy="6978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pic>
        <p:nvPicPr>
          <p:cNvPr id="13" name="Picture 1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51367" y="6158817"/>
            <a:ext cx="1801775" cy="697883"/>
          </a:xfrm>
          <a:prstGeom prst="rect">
            <a:avLst/>
          </a:prstGeom>
        </p:spPr>
      </p:pic>
      <p:sp>
        <p:nvSpPr>
          <p:cNvPr id="18" name="Slide Number Placeholder 5"/>
          <p:cNvSpPr txBox="1">
            <a:spLocks/>
          </p:cNvSpPr>
          <p:nvPr/>
        </p:nvSpPr>
        <p:spPr>
          <a:xfrm>
            <a:off x="11357120" y="6380380"/>
            <a:ext cx="508000" cy="304128"/>
          </a:xfrm>
          <a:prstGeom prst="rect">
            <a:avLst/>
          </a:prstGeom>
        </p:spPr>
        <p:txBody>
          <a:bodyPr/>
          <a:lstStyle>
            <a:defPPr>
              <a:defRPr lang="en-US"/>
            </a:defPPr>
            <a:lvl1pPr marL="0" algn="r" defTabSz="914400" rtl="0" eaLnBrk="1" latinLnBrk="0" hangingPunct="1">
              <a:defRPr sz="1200" kern="1200">
                <a:solidFill>
                  <a:schemeClr val="accent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31EE05A-4C43-4DFC-9536-A44AAA04502D}" type="slidenum">
              <a:rPr lang="en-US" sz="1050" smtClean="0">
                <a:solidFill>
                  <a:srgbClr val="00DD54"/>
                </a:solidFill>
              </a:rPr>
              <a:pPr/>
              <a:t>‹#›</a:t>
            </a:fld>
            <a:endParaRPr lang="en-US" sz="1050" dirty="0">
              <a:solidFill>
                <a:srgbClr val="00DD54"/>
              </a:solidFill>
            </a:endParaRPr>
          </a:p>
        </p:txBody>
      </p:sp>
      <p:cxnSp>
        <p:nvCxnSpPr>
          <p:cNvPr id="21" name="Straight Connector 20"/>
          <p:cNvCxnSpPr/>
          <p:nvPr/>
        </p:nvCxnSpPr>
        <p:spPr>
          <a:xfrm>
            <a:off x="519290" y="821268"/>
            <a:ext cx="11153423" cy="10317"/>
          </a:xfrm>
          <a:prstGeom prst="line">
            <a:avLst/>
          </a:prstGeom>
        </p:spPr>
        <p:style>
          <a:lnRef idx="1">
            <a:schemeClr val="accent5"/>
          </a:lnRef>
          <a:fillRef idx="0">
            <a:schemeClr val="accent5"/>
          </a:fillRef>
          <a:effectRef idx="0">
            <a:schemeClr val="accent5"/>
          </a:effectRef>
          <a:fontRef idx="minor">
            <a:schemeClr val="tx1"/>
          </a:fontRef>
        </p:style>
      </p:cxnSp>
      <p:sp>
        <p:nvSpPr>
          <p:cNvPr id="22" name="Title 1"/>
          <p:cNvSpPr>
            <a:spLocks noGrp="1"/>
          </p:cNvSpPr>
          <p:nvPr>
            <p:ph type="ctrTitle"/>
          </p:nvPr>
        </p:nvSpPr>
        <p:spPr>
          <a:xfrm>
            <a:off x="519290" y="152400"/>
            <a:ext cx="11153423" cy="679184"/>
          </a:xfrm>
        </p:spPr>
        <p:txBody>
          <a:bodyPr anchor="ctr">
            <a:normAutofit/>
          </a:bodyPr>
          <a:lstStyle>
            <a:lvl1pPr algn="l">
              <a:defRPr sz="4000" b="1">
                <a:solidFill>
                  <a:schemeClr val="accent1"/>
                </a:solidFill>
                <a:latin typeface="Arial" panose="020B0604020202020204" pitchFamily="34" charset="0"/>
                <a:cs typeface="Arial" panose="020B0604020202020204" pitchFamily="34" charset="0"/>
              </a:defRPr>
            </a:lvl1pPr>
          </a:lstStyle>
          <a:p>
            <a:r>
              <a:rPr lang="en-US"/>
              <a:t>Click to edit Master title style</a:t>
            </a:r>
            <a:endParaRPr lang="en-US" dirty="0"/>
          </a:p>
        </p:txBody>
      </p:sp>
      <p:sp>
        <p:nvSpPr>
          <p:cNvPr id="8" name="Rectangle 7"/>
          <p:cNvSpPr/>
          <p:nvPr/>
        </p:nvSpPr>
        <p:spPr>
          <a:xfrm>
            <a:off x="7213601" y="6380381"/>
            <a:ext cx="4323644" cy="246221"/>
          </a:xfrm>
          <a:prstGeom prst="rect">
            <a:avLst/>
          </a:prstGeom>
        </p:spPr>
        <p:txBody>
          <a:bodyPr wrap="square">
            <a:spAutoFit/>
          </a:bodyPr>
          <a:lstStyle/>
          <a:p>
            <a:r>
              <a:rPr lang="en-US" sz="1000" dirty="0">
                <a:solidFill>
                  <a:srgbClr val="8C8E96"/>
                </a:solidFill>
                <a:cs typeface="Arial" panose="020B0604020202020204" pitchFamily="34" charset="0"/>
              </a:rPr>
              <a:t>Cinch Home Services | Proprietary and Confidential</a:t>
            </a:r>
          </a:p>
        </p:txBody>
      </p:sp>
    </p:spTree>
    <p:extLst>
      <p:ext uri="{BB962C8B-B14F-4D97-AF65-F5344CB8AC3E}">
        <p14:creationId xmlns:p14="http://schemas.microsoft.com/office/powerpoint/2010/main" val="1082669935"/>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p:cSld name="3_Title Only">
    <p:spTree>
      <p:nvGrpSpPr>
        <p:cNvPr id="1" name=""/>
        <p:cNvGrpSpPr/>
        <p:nvPr/>
      </p:nvGrpSpPr>
      <p:grpSpPr>
        <a:xfrm>
          <a:off x="0" y="0"/>
          <a:ext cx="0" cy="0"/>
          <a:chOff x="0" y="0"/>
          <a:chExt cx="0" cy="0"/>
        </a:xfrm>
      </p:grpSpPr>
      <p:sp>
        <p:nvSpPr>
          <p:cNvPr id="12" name="Rectangle 11"/>
          <p:cNvSpPr/>
          <p:nvPr/>
        </p:nvSpPr>
        <p:spPr>
          <a:xfrm>
            <a:off x="-2" y="6160117"/>
            <a:ext cx="12192003" cy="6978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pic>
        <p:nvPicPr>
          <p:cNvPr id="13" name="Picture 1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51367" y="6158817"/>
            <a:ext cx="1801775" cy="697883"/>
          </a:xfrm>
          <a:prstGeom prst="rect">
            <a:avLst/>
          </a:prstGeom>
        </p:spPr>
      </p:pic>
      <p:sp>
        <p:nvSpPr>
          <p:cNvPr id="18" name="Slide Number Placeholder 5"/>
          <p:cNvSpPr txBox="1">
            <a:spLocks/>
          </p:cNvSpPr>
          <p:nvPr/>
        </p:nvSpPr>
        <p:spPr>
          <a:xfrm>
            <a:off x="11357120" y="6380380"/>
            <a:ext cx="508000" cy="304128"/>
          </a:xfrm>
          <a:prstGeom prst="rect">
            <a:avLst/>
          </a:prstGeom>
        </p:spPr>
        <p:txBody>
          <a:bodyPr/>
          <a:lstStyle>
            <a:defPPr>
              <a:defRPr lang="en-US"/>
            </a:defPPr>
            <a:lvl1pPr marL="0" algn="r" defTabSz="914400" rtl="0" eaLnBrk="1" latinLnBrk="0" hangingPunct="1">
              <a:defRPr sz="1200" kern="1200">
                <a:solidFill>
                  <a:schemeClr val="accent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31EE05A-4C43-4DFC-9536-A44AAA04502D}" type="slidenum">
              <a:rPr lang="en-US" sz="1050" smtClean="0">
                <a:solidFill>
                  <a:srgbClr val="00DD54"/>
                </a:solidFill>
              </a:rPr>
              <a:pPr/>
              <a:t>‹#›</a:t>
            </a:fld>
            <a:endParaRPr lang="en-US" sz="1050" dirty="0">
              <a:solidFill>
                <a:srgbClr val="00DD54"/>
              </a:solidFill>
            </a:endParaRPr>
          </a:p>
        </p:txBody>
      </p:sp>
      <p:cxnSp>
        <p:nvCxnSpPr>
          <p:cNvPr id="21" name="Straight Connector 20"/>
          <p:cNvCxnSpPr/>
          <p:nvPr/>
        </p:nvCxnSpPr>
        <p:spPr>
          <a:xfrm>
            <a:off x="519290" y="821268"/>
            <a:ext cx="11153423" cy="10317"/>
          </a:xfrm>
          <a:prstGeom prst="line">
            <a:avLst/>
          </a:prstGeom>
        </p:spPr>
        <p:style>
          <a:lnRef idx="1">
            <a:schemeClr val="accent5"/>
          </a:lnRef>
          <a:fillRef idx="0">
            <a:schemeClr val="accent5"/>
          </a:fillRef>
          <a:effectRef idx="0">
            <a:schemeClr val="accent5"/>
          </a:effectRef>
          <a:fontRef idx="minor">
            <a:schemeClr val="tx1"/>
          </a:fontRef>
        </p:style>
      </p:cxnSp>
      <p:sp>
        <p:nvSpPr>
          <p:cNvPr id="22" name="Title 1"/>
          <p:cNvSpPr>
            <a:spLocks noGrp="1"/>
          </p:cNvSpPr>
          <p:nvPr>
            <p:ph type="ctrTitle"/>
          </p:nvPr>
        </p:nvSpPr>
        <p:spPr>
          <a:xfrm>
            <a:off x="519290" y="152400"/>
            <a:ext cx="11153423" cy="679184"/>
          </a:xfrm>
        </p:spPr>
        <p:txBody>
          <a:bodyPr anchor="ctr">
            <a:normAutofit/>
          </a:bodyPr>
          <a:lstStyle>
            <a:lvl1pPr algn="l">
              <a:defRPr sz="4000" b="1">
                <a:solidFill>
                  <a:schemeClr val="accent1"/>
                </a:solidFill>
                <a:latin typeface="Arial" panose="020B0604020202020204" pitchFamily="34" charset="0"/>
                <a:cs typeface="Arial" panose="020B0604020202020204" pitchFamily="34" charset="0"/>
              </a:defRPr>
            </a:lvl1pPr>
          </a:lstStyle>
          <a:p>
            <a:r>
              <a:rPr lang="en-US"/>
              <a:t>Click to edit Master title style</a:t>
            </a:r>
            <a:endParaRPr lang="en-US" dirty="0"/>
          </a:p>
        </p:txBody>
      </p:sp>
      <p:sp>
        <p:nvSpPr>
          <p:cNvPr id="8" name="Rectangle 7"/>
          <p:cNvSpPr/>
          <p:nvPr/>
        </p:nvSpPr>
        <p:spPr>
          <a:xfrm>
            <a:off x="7213601" y="6380381"/>
            <a:ext cx="4323644" cy="246221"/>
          </a:xfrm>
          <a:prstGeom prst="rect">
            <a:avLst/>
          </a:prstGeom>
        </p:spPr>
        <p:txBody>
          <a:bodyPr wrap="square">
            <a:spAutoFit/>
          </a:bodyPr>
          <a:lstStyle/>
          <a:p>
            <a:r>
              <a:rPr lang="en-US" sz="1000" dirty="0">
                <a:solidFill>
                  <a:srgbClr val="8C8E96"/>
                </a:solidFill>
                <a:cs typeface="Arial" panose="020B0604020202020204" pitchFamily="34" charset="0"/>
              </a:rPr>
              <a:t>Cinch Home Services | Proprietary and Confidential</a:t>
            </a:r>
          </a:p>
        </p:txBody>
      </p:sp>
    </p:spTree>
    <p:extLst>
      <p:ext uri="{BB962C8B-B14F-4D97-AF65-F5344CB8AC3E}">
        <p14:creationId xmlns:p14="http://schemas.microsoft.com/office/powerpoint/2010/main" val="3699214618"/>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p:cSld name="5_Title Only">
    <p:spTree>
      <p:nvGrpSpPr>
        <p:cNvPr id="1" name=""/>
        <p:cNvGrpSpPr/>
        <p:nvPr/>
      </p:nvGrpSpPr>
      <p:grpSpPr>
        <a:xfrm>
          <a:off x="0" y="0"/>
          <a:ext cx="0" cy="0"/>
          <a:chOff x="0" y="0"/>
          <a:chExt cx="0" cy="0"/>
        </a:xfrm>
      </p:grpSpPr>
      <p:sp>
        <p:nvSpPr>
          <p:cNvPr id="12" name="Rectangle 11"/>
          <p:cNvSpPr/>
          <p:nvPr/>
        </p:nvSpPr>
        <p:spPr>
          <a:xfrm>
            <a:off x="-2" y="6160117"/>
            <a:ext cx="12192003" cy="6978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079"/>
            <a:endParaRPr lang="en-US">
              <a:solidFill>
                <a:srgbClr val="FFFFFF"/>
              </a:solidFill>
            </a:endParaRPr>
          </a:p>
        </p:txBody>
      </p:sp>
      <p:pic>
        <p:nvPicPr>
          <p:cNvPr id="13" name="Picture 1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51367" y="6158817"/>
            <a:ext cx="1801775" cy="697883"/>
          </a:xfrm>
          <a:prstGeom prst="rect">
            <a:avLst/>
          </a:prstGeom>
        </p:spPr>
      </p:pic>
      <p:sp>
        <p:nvSpPr>
          <p:cNvPr id="18" name="Slide Number Placeholder 5"/>
          <p:cNvSpPr txBox="1">
            <a:spLocks/>
          </p:cNvSpPr>
          <p:nvPr/>
        </p:nvSpPr>
        <p:spPr>
          <a:xfrm>
            <a:off x="11357120" y="6380380"/>
            <a:ext cx="508000" cy="304128"/>
          </a:xfrm>
          <a:prstGeom prst="rect">
            <a:avLst/>
          </a:prstGeom>
        </p:spPr>
        <p:txBody>
          <a:bodyPr/>
          <a:lstStyle>
            <a:defPPr>
              <a:defRPr lang="en-US"/>
            </a:defPPr>
            <a:lvl1pPr marL="0" algn="r" defTabSz="914400" rtl="0" eaLnBrk="1" latinLnBrk="0" hangingPunct="1">
              <a:defRPr sz="1200" kern="1200">
                <a:solidFill>
                  <a:schemeClr val="accent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31EE05A-4C43-4DFC-9536-A44AAA04502D}" type="slidenum">
              <a:rPr lang="en-US" sz="1050" smtClean="0">
                <a:solidFill>
                  <a:srgbClr val="00DD54"/>
                </a:solidFill>
              </a:rPr>
              <a:pPr/>
              <a:t>‹#›</a:t>
            </a:fld>
            <a:endParaRPr lang="en-US" sz="1050" dirty="0">
              <a:solidFill>
                <a:srgbClr val="00DD54"/>
              </a:solidFill>
            </a:endParaRPr>
          </a:p>
        </p:txBody>
      </p:sp>
      <p:cxnSp>
        <p:nvCxnSpPr>
          <p:cNvPr id="21" name="Straight Connector 20"/>
          <p:cNvCxnSpPr/>
          <p:nvPr/>
        </p:nvCxnSpPr>
        <p:spPr>
          <a:xfrm>
            <a:off x="519290" y="821268"/>
            <a:ext cx="11153423" cy="10317"/>
          </a:xfrm>
          <a:prstGeom prst="line">
            <a:avLst/>
          </a:prstGeom>
        </p:spPr>
        <p:style>
          <a:lnRef idx="1">
            <a:schemeClr val="accent5"/>
          </a:lnRef>
          <a:fillRef idx="0">
            <a:schemeClr val="accent5"/>
          </a:fillRef>
          <a:effectRef idx="0">
            <a:schemeClr val="accent5"/>
          </a:effectRef>
          <a:fontRef idx="minor">
            <a:schemeClr val="tx1"/>
          </a:fontRef>
        </p:style>
      </p:cxnSp>
      <p:sp>
        <p:nvSpPr>
          <p:cNvPr id="22" name="Title 1"/>
          <p:cNvSpPr>
            <a:spLocks noGrp="1"/>
          </p:cNvSpPr>
          <p:nvPr>
            <p:ph type="ctrTitle"/>
          </p:nvPr>
        </p:nvSpPr>
        <p:spPr>
          <a:xfrm>
            <a:off x="519290" y="152400"/>
            <a:ext cx="11153423" cy="679184"/>
          </a:xfrm>
        </p:spPr>
        <p:txBody>
          <a:bodyPr anchor="ctr">
            <a:normAutofit/>
          </a:bodyPr>
          <a:lstStyle>
            <a:lvl1pPr algn="l">
              <a:defRPr sz="4000" b="1">
                <a:solidFill>
                  <a:schemeClr val="accent1"/>
                </a:solidFill>
                <a:latin typeface="Arial" panose="020B0604020202020204" pitchFamily="34" charset="0"/>
                <a:cs typeface="Arial" panose="020B0604020202020204" pitchFamily="34" charset="0"/>
              </a:defRPr>
            </a:lvl1pPr>
          </a:lstStyle>
          <a:p>
            <a:r>
              <a:rPr lang="en-US"/>
              <a:t>Click to edit Master title style</a:t>
            </a:r>
            <a:endParaRPr lang="en-US" dirty="0"/>
          </a:p>
        </p:txBody>
      </p:sp>
      <p:sp>
        <p:nvSpPr>
          <p:cNvPr id="8" name="Rectangle 7"/>
          <p:cNvSpPr/>
          <p:nvPr/>
        </p:nvSpPr>
        <p:spPr>
          <a:xfrm>
            <a:off x="7213601" y="6380381"/>
            <a:ext cx="4323644" cy="246221"/>
          </a:xfrm>
          <a:prstGeom prst="rect">
            <a:avLst/>
          </a:prstGeom>
        </p:spPr>
        <p:txBody>
          <a:bodyPr wrap="square">
            <a:spAutoFit/>
          </a:bodyPr>
          <a:lstStyle/>
          <a:p>
            <a:pPr defTabSz="914079"/>
            <a:r>
              <a:rPr lang="en-US" sz="1000" dirty="0">
                <a:solidFill>
                  <a:srgbClr val="8C8E96"/>
                </a:solidFill>
                <a:cs typeface="Arial" panose="020B0604020202020204" pitchFamily="34" charset="0"/>
              </a:rPr>
              <a:t>Cinch Home Services | Proprietary and Confidential</a:t>
            </a:r>
          </a:p>
        </p:txBody>
      </p:sp>
    </p:spTree>
    <p:extLst>
      <p:ext uri="{BB962C8B-B14F-4D97-AF65-F5344CB8AC3E}">
        <p14:creationId xmlns:p14="http://schemas.microsoft.com/office/powerpoint/2010/main" val="19831919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09601" y="1552047"/>
            <a:ext cx="5257800" cy="5381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609600" y="2235427"/>
            <a:ext cx="5257801" cy="333564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333066" y="1552047"/>
            <a:ext cx="5257800" cy="5381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6333066" y="2235427"/>
            <a:ext cx="5257799" cy="333564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4" name="Rectangle 33"/>
          <p:cNvSpPr/>
          <p:nvPr userDrawn="1"/>
        </p:nvSpPr>
        <p:spPr>
          <a:xfrm>
            <a:off x="-1" y="0"/>
            <a:ext cx="12192001" cy="117686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Title 1"/>
          <p:cNvSpPr txBox="1">
            <a:spLocks/>
          </p:cNvSpPr>
          <p:nvPr userDrawn="1"/>
        </p:nvSpPr>
        <p:spPr>
          <a:xfrm>
            <a:off x="516467" y="-25401"/>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bg1"/>
                </a:solidFill>
                <a:latin typeface="+mj-lt"/>
                <a:ea typeface="+mj-ea"/>
                <a:cs typeface="+mj-cs"/>
              </a:defRPr>
            </a:lvl1pPr>
          </a:lstStyle>
          <a:p>
            <a:r>
              <a:rPr lang="en-US" sz="3200" dirty="0"/>
              <a:t>Click to edit Master title style</a:t>
            </a:r>
          </a:p>
        </p:txBody>
      </p:sp>
      <p:sp>
        <p:nvSpPr>
          <p:cNvPr id="36" name="Rectangle 35"/>
          <p:cNvSpPr/>
          <p:nvPr userDrawn="1"/>
        </p:nvSpPr>
        <p:spPr>
          <a:xfrm>
            <a:off x="-2" y="5952066"/>
            <a:ext cx="12192001" cy="905933"/>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Date Placeholder 3"/>
          <p:cNvSpPr>
            <a:spLocks noGrp="1"/>
          </p:cNvSpPr>
          <p:nvPr>
            <p:ph type="dt" sz="half" idx="10"/>
          </p:nvPr>
        </p:nvSpPr>
        <p:spPr>
          <a:xfrm>
            <a:off x="6590824" y="6238196"/>
            <a:ext cx="1435036" cy="365125"/>
          </a:xfrm>
        </p:spPr>
        <p:txBody>
          <a:bodyPr/>
          <a:lstStyle>
            <a:lvl1pPr algn="r">
              <a:defRPr/>
            </a:lvl1pPr>
          </a:lstStyle>
          <a:p>
            <a:fld id="{110C30AA-B5D0-4304-B42E-A5FB078026E5}" type="datetime1">
              <a:rPr lang="en-US" smtClean="0">
                <a:solidFill>
                  <a:schemeClr val="accent3"/>
                </a:solidFill>
              </a:rPr>
              <a:t>4/11/19</a:t>
            </a:fld>
            <a:endParaRPr lang="en-US" dirty="0"/>
          </a:p>
        </p:txBody>
      </p:sp>
      <p:sp>
        <p:nvSpPr>
          <p:cNvPr id="38" name="Slide Number Placeholder 5"/>
          <p:cNvSpPr>
            <a:spLocks noGrp="1"/>
          </p:cNvSpPr>
          <p:nvPr>
            <p:ph type="sldNum" sz="quarter" idx="12"/>
          </p:nvPr>
        </p:nvSpPr>
        <p:spPr>
          <a:xfrm>
            <a:off x="10955874" y="6259513"/>
            <a:ext cx="711200" cy="365125"/>
          </a:xfrm>
        </p:spPr>
        <p:txBody>
          <a:bodyPr/>
          <a:lstStyle>
            <a:lvl1pPr>
              <a:defRPr>
                <a:solidFill>
                  <a:schemeClr val="accent1"/>
                </a:solidFill>
              </a:defRPr>
            </a:lvl1pPr>
          </a:lstStyle>
          <a:p>
            <a:fld id="{631EE05A-4C43-4DFC-9536-A44AAA04502D}" type="slidenum">
              <a:rPr lang="en-US" smtClean="0"/>
              <a:pPr/>
              <a:t>‹#›</a:t>
            </a:fld>
            <a:endParaRPr lang="en-US" dirty="0"/>
          </a:p>
        </p:txBody>
      </p:sp>
      <p:pic>
        <p:nvPicPr>
          <p:cNvPr id="39" name="Picture 3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20649" y="5818653"/>
            <a:ext cx="2110885" cy="1090148"/>
          </a:xfrm>
          <a:prstGeom prst="rect">
            <a:avLst/>
          </a:prstGeom>
        </p:spPr>
      </p:pic>
      <p:sp>
        <p:nvSpPr>
          <p:cNvPr id="40" name="Rectangle 39"/>
          <p:cNvSpPr/>
          <p:nvPr userDrawn="1"/>
        </p:nvSpPr>
        <p:spPr>
          <a:xfrm>
            <a:off x="8030939" y="6286642"/>
            <a:ext cx="224742" cy="276999"/>
          </a:xfrm>
          <a:prstGeom prst="rect">
            <a:avLst/>
          </a:prstGeom>
        </p:spPr>
        <p:txBody>
          <a:bodyPr wrap="none">
            <a:spAutoFit/>
          </a:bodyPr>
          <a:lstStyle/>
          <a:p>
            <a:r>
              <a:rPr lang="en-US" sz="1200" dirty="0">
                <a:solidFill>
                  <a:schemeClr val="tx2"/>
                </a:solidFill>
              </a:rPr>
              <a:t>|</a:t>
            </a:r>
          </a:p>
        </p:txBody>
      </p:sp>
      <p:sp>
        <p:nvSpPr>
          <p:cNvPr id="41" name="Rectangle 40"/>
          <p:cNvSpPr/>
          <p:nvPr userDrawn="1"/>
        </p:nvSpPr>
        <p:spPr>
          <a:xfrm>
            <a:off x="8232301" y="6290725"/>
            <a:ext cx="992579" cy="276999"/>
          </a:xfrm>
          <a:prstGeom prst="rect">
            <a:avLst/>
          </a:prstGeom>
        </p:spPr>
        <p:txBody>
          <a:bodyPr wrap="none">
            <a:spAutoFit/>
          </a:bodyPr>
          <a:lstStyle/>
          <a:p>
            <a:pPr algn="l"/>
            <a:r>
              <a:rPr lang="en-US" sz="1200" dirty="0">
                <a:solidFill>
                  <a:schemeClr val="tx2"/>
                </a:solidFill>
              </a:rPr>
              <a:t>Confidential</a:t>
            </a:r>
          </a:p>
        </p:txBody>
      </p:sp>
    </p:spTree>
    <p:extLst>
      <p:ext uri="{BB962C8B-B14F-4D97-AF65-F5344CB8AC3E}">
        <p14:creationId xmlns:p14="http://schemas.microsoft.com/office/powerpoint/2010/main" val="21279927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2" name="Rectangle 21"/>
          <p:cNvSpPr/>
          <p:nvPr userDrawn="1"/>
        </p:nvSpPr>
        <p:spPr>
          <a:xfrm>
            <a:off x="-1" y="0"/>
            <a:ext cx="12192001" cy="117686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Title 1"/>
          <p:cNvSpPr txBox="1">
            <a:spLocks/>
          </p:cNvSpPr>
          <p:nvPr userDrawn="1"/>
        </p:nvSpPr>
        <p:spPr>
          <a:xfrm>
            <a:off x="516467" y="-25401"/>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bg1"/>
                </a:solidFill>
                <a:latin typeface="+mj-lt"/>
                <a:ea typeface="+mj-ea"/>
                <a:cs typeface="+mj-cs"/>
              </a:defRPr>
            </a:lvl1pPr>
          </a:lstStyle>
          <a:p>
            <a:r>
              <a:rPr lang="en-US" sz="3200" dirty="0"/>
              <a:t>Click to edit Master title style</a:t>
            </a:r>
          </a:p>
        </p:txBody>
      </p:sp>
      <p:sp>
        <p:nvSpPr>
          <p:cNvPr id="24" name="Rectangle 23"/>
          <p:cNvSpPr/>
          <p:nvPr userDrawn="1"/>
        </p:nvSpPr>
        <p:spPr>
          <a:xfrm>
            <a:off x="-2" y="5952066"/>
            <a:ext cx="12192001" cy="905933"/>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Date Placeholder 3"/>
          <p:cNvSpPr>
            <a:spLocks noGrp="1"/>
          </p:cNvSpPr>
          <p:nvPr>
            <p:ph type="dt" sz="half" idx="10"/>
          </p:nvPr>
        </p:nvSpPr>
        <p:spPr>
          <a:xfrm>
            <a:off x="6590824" y="6238196"/>
            <a:ext cx="1435036" cy="365125"/>
          </a:xfrm>
        </p:spPr>
        <p:txBody>
          <a:bodyPr/>
          <a:lstStyle>
            <a:lvl1pPr algn="r">
              <a:defRPr/>
            </a:lvl1pPr>
          </a:lstStyle>
          <a:p>
            <a:fld id="{429BA6D4-96C2-45CB-B7C7-93801FFD535B}" type="datetime1">
              <a:rPr lang="en-US" smtClean="0">
                <a:solidFill>
                  <a:schemeClr val="accent3"/>
                </a:solidFill>
              </a:rPr>
              <a:t>4/11/19</a:t>
            </a:fld>
            <a:endParaRPr lang="en-US" dirty="0"/>
          </a:p>
        </p:txBody>
      </p:sp>
      <p:sp>
        <p:nvSpPr>
          <p:cNvPr id="26" name="Slide Number Placeholder 5"/>
          <p:cNvSpPr>
            <a:spLocks noGrp="1"/>
          </p:cNvSpPr>
          <p:nvPr>
            <p:ph type="sldNum" sz="quarter" idx="12"/>
          </p:nvPr>
        </p:nvSpPr>
        <p:spPr>
          <a:xfrm>
            <a:off x="10955874" y="6259513"/>
            <a:ext cx="711200" cy="365125"/>
          </a:xfrm>
        </p:spPr>
        <p:txBody>
          <a:bodyPr/>
          <a:lstStyle>
            <a:lvl1pPr>
              <a:defRPr>
                <a:solidFill>
                  <a:schemeClr val="accent1"/>
                </a:solidFill>
              </a:defRPr>
            </a:lvl1pPr>
          </a:lstStyle>
          <a:p>
            <a:fld id="{631EE05A-4C43-4DFC-9536-A44AAA04502D}" type="slidenum">
              <a:rPr lang="en-US" smtClean="0"/>
              <a:pPr/>
              <a:t>‹#›</a:t>
            </a:fld>
            <a:endParaRPr lang="en-US" dirty="0"/>
          </a:p>
        </p:txBody>
      </p:sp>
      <p:pic>
        <p:nvPicPr>
          <p:cNvPr id="27" name="Picture 2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20649" y="5818653"/>
            <a:ext cx="2110885" cy="1090148"/>
          </a:xfrm>
          <a:prstGeom prst="rect">
            <a:avLst/>
          </a:prstGeom>
        </p:spPr>
      </p:pic>
      <p:sp>
        <p:nvSpPr>
          <p:cNvPr id="28" name="Rectangle 27"/>
          <p:cNvSpPr/>
          <p:nvPr userDrawn="1"/>
        </p:nvSpPr>
        <p:spPr>
          <a:xfrm>
            <a:off x="8030939" y="6286642"/>
            <a:ext cx="224742" cy="276999"/>
          </a:xfrm>
          <a:prstGeom prst="rect">
            <a:avLst/>
          </a:prstGeom>
        </p:spPr>
        <p:txBody>
          <a:bodyPr wrap="none">
            <a:spAutoFit/>
          </a:bodyPr>
          <a:lstStyle/>
          <a:p>
            <a:r>
              <a:rPr lang="en-US" sz="1200" dirty="0">
                <a:solidFill>
                  <a:schemeClr val="tx2"/>
                </a:solidFill>
              </a:rPr>
              <a:t>|</a:t>
            </a:r>
          </a:p>
        </p:txBody>
      </p:sp>
      <p:sp>
        <p:nvSpPr>
          <p:cNvPr id="29" name="Rectangle 28"/>
          <p:cNvSpPr/>
          <p:nvPr userDrawn="1"/>
        </p:nvSpPr>
        <p:spPr>
          <a:xfrm>
            <a:off x="8232301" y="6290725"/>
            <a:ext cx="992579" cy="276999"/>
          </a:xfrm>
          <a:prstGeom prst="rect">
            <a:avLst/>
          </a:prstGeom>
        </p:spPr>
        <p:txBody>
          <a:bodyPr wrap="none">
            <a:spAutoFit/>
          </a:bodyPr>
          <a:lstStyle/>
          <a:p>
            <a:pPr algn="l"/>
            <a:r>
              <a:rPr lang="en-US" sz="1200" dirty="0">
                <a:solidFill>
                  <a:schemeClr val="tx2"/>
                </a:solidFill>
              </a:rPr>
              <a:t>Confidential</a:t>
            </a:r>
          </a:p>
        </p:txBody>
      </p:sp>
    </p:spTree>
    <p:extLst>
      <p:ext uri="{BB962C8B-B14F-4D97-AF65-F5344CB8AC3E}">
        <p14:creationId xmlns:p14="http://schemas.microsoft.com/office/powerpoint/2010/main" val="32491413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Minimalist Header + Footer ">
    <p:spTree>
      <p:nvGrpSpPr>
        <p:cNvPr id="1" name=""/>
        <p:cNvGrpSpPr/>
        <p:nvPr/>
      </p:nvGrpSpPr>
      <p:grpSpPr>
        <a:xfrm>
          <a:off x="0" y="0"/>
          <a:ext cx="0" cy="0"/>
          <a:chOff x="0" y="0"/>
          <a:chExt cx="0" cy="0"/>
        </a:xfrm>
      </p:grpSpPr>
      <p:sp>
        <p:nvSpPr>
          <p:cNvPr id="24" name="Rectangle 23"/>
          <p:cNvSpPr/>
          <p:nvPr userDrawn="1"/>
        </p:nvSpPr>
        <p:spPr>
          <a:xfrm>
            <a:off x="-2" y="5952066"/>
            <a:ext cx="12192001" cy="905933"/>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Date Placeholder 3"/>
          <p:cNvSpPr>
            <a:spLocks noGrp="1"/>
          </p:cNvSpPr>
          <p:nvPr>
            <p:ph type="dt" sz="half" idx="10"/>
          </p:nvPr>
        </p:nvSpPr>
        <p:spPr>
          <a:xfrm>
            <a:off x="6590824" y="6238196"/>
            <a:ext cx="1435036" cy="365125"/>
          </a:xfrm>
        </p:spPr>
        <p:txBody>
          <a:bodyPr/>
          <a:lstStyle>
            <a:lvl1pPr algn="r">
              <a:defRPr/>
            </a:lvl1pPr>
          </a:lstStyle>
          <a:p>
            <a:fld id="{9F751073-DBC5-4985-804F-90B970CDA32B}" type="datetime1">
              <a:rPr lang="en-US" smtClean="0">
                <a:solidFill>
                  <a:schemeClr val="accent3"/>
                </a:solidFill>
              </a:rPr>
              <a:t>4/11/19</a:t>
            </a:fld>
            <a:endParaRPr lang="en-US" dirty="0"/>
          </a:p>
        </p:txBody>
      </p:sp>
      <p:sp>
        <p:nvSpPr>
          <p:cNvPr id="26" name="Slide Number Placeholder 5"/>
          <p:cNvSpPr>
            <a:spLocks noGrp="1"/>
          </p:cNvSpPr>
          <p:nvPr>
            <p:ph type="sldNum" sz="quarter" idx="12"/>
          </p:nvPr>
        </p:nvSpPr>
        <p:spPr>
          <a:xfrm>
            <a:off x="10955874" y="6259513"/>
            <a:ext cx="711200" cy="365125"/>
          </a:xfrm>
        </p:spPr>
        <p:txBody>
          <a:bodyPr/>
          <a:lstStyle>
            <a:lvl1pPr>
              <a:defRPr>
                <a:solidFill>
                  <a:schemeClr val="accent1"/>
                </a:solidFill>
              </a:defRPr>
            </a:lvl1pPr>
          </a:lstStyle>
          <a:p>
            <a:fld id="{631EE05A-4C43-4DFC-9536-A44AAA04502D}" type="slidenum">
              <a:rPr lang="en-US" smtClean="0"/>
              <a:pPr/>
              <a:t>‹#›</a:t>
            </a:fld>
            <a:endParaRPr lang="en-US" dirty="0"/>
          </a:p>
        </p:txBody>
      </p:sp>
      <p:pic>
        <p:nvPicPr>
          <p:cNvPr id="27" name="Picture 2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20649" y="5818653"/>
            <a:ext cx="2110885" cy="1090148"/>
          </a:xfrm>
          <a:prstGeom prst="rect">
            <a:avLst/>
          </a:prstGeom>
        </p:spPr>
      </p:pic>
      <p:sp>
        <p:nvSpPr>
          <p:cNvPr id="28" name="Rectangle 27"/>
          <p:cNvSpPr/>
          <p:nvPr userDrawn="1"/>
        </p:nvSpPr>
        <p:spPr>
          <a:xfrm>
            <a:off x="8030939" y="6286642"/>
            <a:ext cx="224742" cy="276999"/>
          </a:xfrm>
          <a:prstGeom prst="rect">
            <a:avLst/>
          </a:prstGeom>
        </p:spPr>
        <p:txBody>
          <a:bodyPr wrap="none">
            <a:spAutoFit/>
          </a:bodyPr>
          <a:lstStyle/>
          <a:p>
            <a:r>
              <a:rPr lang="en-US" sz="1200" dirty="0">
                <a:solidFill>
                  <a:schemeClr val="tx2"/>
                </a:solidFill>
              </a:rPr>
              <a:t>|</a:t>
            </a:r>
          </a:p>
        </p:txBody>
      </p:sp>
      <p:sp>
        <p:nvSpPr>
          <p:cNvPr id="29" name="Rectangle 28"/>
          <p:cNvSpPr/>
          <p:nvPr userDrawn="1"/>
        </p:nvSpPr>
        <p:spPr>
          <a:xfrm>
            <a:off x="8232301" y="6290725"/>
            <a:ext cx="992579" cy="276999"/>
          </a:xfrm>
          <a:prstGeom prst="rect">
            <a:avLst/>
          </a:prstGeom>
        </p:spPr>
        <p:txBody>
          <a:bodyPr wrap="none">
            <a:spAutoFit/>
          </a:bodyPr>
          <a:lstStyle/>
          <a:p>
            <a:pPr algn="l"/>
            <a:r>
              <a:rPr lang="en-US" sz="1200" dirty="0">
                <a:solidFill>
                  <a:schemeClr val="tx2"/>
                </a:solidFill>
              </a:rPr>
              <a:t>Confidential</a:t>
            </a:r>
          </a:p>
        </p:txBody>
      </p:sp>
      <p:sp>
        <p:nvSpPr>
          <p:cNvPr id="10" name="Content Placeholder 2"/>
          <p:cNvSpPr>
            <a:spLocks noGrp="1"/>
          </p:cNvSpPr>
          <p:nvPr>
            <p:ph idx="1"/>
          </p:nvPr>
        </p:nvSpPr>
        <p:spPr>
          <a:xfrm>
            <a:off x="609600" y="1049868"/>
            <a:ext cx="10972800" cy="4535424"/>
          </a:xfrm>
        </p:spPr>
        <p:txBody>
          <a:bodyPr>
            <a:normAutofit/>
          </a:bodyPr>
          <a:lstStyle>
            <a:lvl1pPr marL="0" indent="0" algn="l">
              <a:buNone/>
              <a:defRPr sz="1400"/>
            </a:lvl1pPr>
            <a:lvl2pPr marL="457200" indent="0">
              <a:buNone/>
              <a:defRPr/>
            </a:lvl2pPr>
            <a:lvl3pPr marL="914400" indent="0">
              <a:buNone/>
              <a:defRPr/>
            </a:lvl3pPr>
            <a:lvl4pPr marL="1371600" indent="0">
              <a:buNone/>
              <a:defRPr/>
            </a:lvl4pPr>
            <a:lvl5pPr marL="1828800" indent="0">
              <a:buNone/>
              <a:defRPr/>
            </a:lvl5pPr>
          </a:lstStyle>
          <a:p>
            <a:pPr lvl="0"/>
            <a:r>
              <a:rPr lang="en-US" dirty="0"/>
              <a:t>Click to edit Master text styles</a:t>
            </a:r>
          </a:p>
        </p:txBody>
      </p:sp>
      <p:sp>
        <p:nvSpPr>
          <p:cNvPr id="11" name="Text Placeholder 2"/>
          <p:cNvSpPr>
            <a:spLocks noGrp="1"/>
          </p:cNvSpPr>
          <p:nvPr>
            <p:ph type="body" idx="13"/>
          </p:nvPr>
        </p:nvSpPr>
        <p:spPr>
          <a:xfrm>
            <a:off x="609601" y="293422"/>
            <a:ext cx="10972799" cy="538162"/>
          </a:xfrm>
        </p:spPr>
        <p:txBody>
          <a:bodyPr anchor="b">
            <a:normAutofit/>
          </a:bodyPr>
          <a:lstStyle>
            <a:lvl1pPr marL="0" indent="0" algn="l">
              <a:buNone/>
              <a:defRPr sz="28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cxnSp>
        <p:nvCxnSpPr>
          <p:cNvPr id="3" name="Straight Connector 2"/>
          <p:cNvCxnSpPr/>
          <p:nvPr userDrawn="1"/>
        </p:nvCxnSpPr>
        <p:spPr>
          <a:xfrm>
            <a:off x="609600" y="831584"/>
            <a:ext cx="10972800" cy="0"/>
          </a:xfrm>
          <a:prstGeom prst="line">
            <a:avLst/>
          </a:prstGeom>
        </p:spPr>
        <p:style>
          <a:lnRef idx="1">
            <a:schemeClr val="accent5"/>
          </a:lnRef>
          <a:fillRef idx="0">
            <a:schemeClr val="accent5"/>
          </a:fillRef>
          <a:effectRef idx="0">
            <a:schemeClr val="accent5"/>
          </a:effectRef>
          <a:fontRef idx="minor">
            <a:schemeClr val="tx1"/>
          </a:fontRef>
        </p:style>
      </p:cxnSp>
    </p:spTree>
    <p:extLst>
      <p:ext uri="{BB962C8B-B14F-4D97-AF65-F5344CB8AC3E}">
        <p14:creationId xmlns:p14="http://schemas.microsoft.com/office/powerpoint/2010/main" val="25383052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5852859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10" name="Text Placeholder 2"/>
          <p:cNvSpPr>
            <a:spLocks noGrp="1"/>
          </p:cNvSpPr>
          <p:nvPr>
            <p:ph type="body" idx="1"/>
          </p:nvPr>
        </p:nvSpPr>
        <p:spPr>
          <a:xfrm>
            <a:off x="609601" y="1560512"/>
            <a:ext cx="5257800" cy="424615"/>
          </a:xfrm>
        </p:spPr>
        <p:txBody>
          <a:bodyPr anchor="b"/>
          <a:lstStyle>
            <a:lvl1pPr marL="0" indent="0">
              <a:buNone/>
              <a:defRPr sz="2400" b="1">
                <a:solidFill>
                  <a:schemeClr val="accent5"/>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11" name="Content Placeholder 3"/>
          <p:cNvSpPr>
            <a:spLocks noGrp="1"/>
          </p:cNvSpPr>
          <p:nvPr>
            <p:ph sz="half" idx="2"/>
          </p:nvPr>
        </p:nvSpPr>
        <p:spPr>
          <a:xfrm>
            <a:off x="6324600" y="1560512"/>
            <a:ext cx="5274732" cy="3892021"/>
          </a:xfrm>
        </p:spPr>
        <p:txBody>
          <a:bodyPr>
            <a:normAutofit/>
          </a:bodyPr>
          <a:lstStyle>
            <a:lvl1pPr marL="0" indent="0">
              <a:buNone/>
              <a:defRPr sz="1600"/>
            </a:lvl1pPr>
            <a:lvl2pPr marL="457200" indent="0">
              <a:buNone/>
              <a:defRPr/>
            </a:lvl2pPr>
            <a:lvl3pPr marL="914400" indent="0">
              <a:buNone/>
              <a:defRPr/>
            </a:lvl3pPr>
            <a:lvl4pPr marL="1371600" indent="0">
              <a:buNone/>
              <a:defRPr/>
            </a:lvl4pPr>
            <a:lvl5pPr marL="1828800" indent="0">
              <a:buNone/>
              <a:defRPr/>
            </a:lvl5pPr>
          </a:lstStyle>
          <a:p>
            <a:pPr lvl="0"/>
            <a:r>
              <a:rPr lang="en-US" dirty="0"/>
              <a:t>Click to edit Master text styles</a:t>
            </a:r>
          </a:p>
        </p:txBody>
      </p:sp>
      <p:sp>
        <p:nvSpPr>
          <p:cNvPr id="19" name="Rectangle 18"/>
          <p:cNvSpPr/>
          <p:nvPr userDrawn="1"/>
        </p:nvSpPr>
        <p:spPr>
          <a:xfrm>
            <a:off x="-1" y="0"/>
            <a:ext cx="12192001" cy="117686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itle 1"/>
          <p:cNvSpPr txBox="1">
            <a:spLocks/>
          </p:cNvSpPr>
          <p:nvPr userDrawn="1"/>
        </p:nvSpPr>
        <p:spPr>
          <a:xfrm>
            <a:off x="516467" y="-25401"/>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bg1"/>
                </a:solidFill>
                <a:latin typeface="+mj-lt"/>
                <a:ea typeface="+mj-ea"/>
                <a:cs typeface="+mj-cs"/>
              </a:defRPr>
            </a:lvl1pPr>
          </a:lstStyle>
          <a:p>
            <a:r>
              <a:rPr lang="en-US" sz="3200" dirty="0"/>
              <a:t>Click to edit Master title style</a:t>
            </a:r>
          </a:p>
        </p:txBody>
      </p:sp>
      <p:sp>
        <p:nvSpPr>
          <p:cNvPr id="21" name="Rectangle 20"/>
          <p:cNvSpPr/>
          <p:nvPr userDrawn="1"/>
        </p:nvSpPr>
        <p:spPr>
          <a:xfrm>
            <a:off x="-2" y="5952066"/>
            <a:ext cx="12192001" cy="905933"/>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Date Placeholder 3"/>
          <p:cNvSpPr>
            <a:spLocks noGrp="1"/>
          </p:cNvSpPr>
          <p:nvPr>
            <p:ph type="dt" sz="half" idx="10"/>
          </p:nvPr>
        </p:nvSpPr>
        <p:spPr>
          <a:xfrm>
            <a:off x="6590824" y="6238196"/>
            <a:ext cx="1435036" cy="365125"/>
          </a:xfrm>
        </p:spPr>
        <p:txBody>
          <a:bodyPr/>
          <a:lstStyle>
            <a:lvl1pPr algn="r">
              <a:defRPr/>
            </a:lvl1pPr>
          </a:lstStyle>
          <a:p>
            <a:fld id="{3A7D3F26-D64B-4764-8EDB-EF523CB5E48F}" type="datetime1">
              <a:rPr lang="en-US" smtClean="0">
                <a:solidFill>
                  <a:schemeClr val="accent3"/>
                </a:solidFill>
              </a:rPr>
              <a:t>4/11/19</a:t>
            </a:fld>
            <a:endParaRPr lang="en-US" dirty="0"/>
          </a:p>
        </p:txBody>
      </p:sp>
      <p:sp>
        <p:nvSpPr>
          <p:cNvPr id="23" name="Slide Number Placeholder 5"/>
          <p:cNvSpPr>
            <a:spLocks noGrp="1"/>
          </p:cNvSpPr>
          <p:nvPr>
            <p:ph type="sldNum" sz="quarter" idx="12"/>
          </p:nvPr>
        </p:nvSpPr>
        <p:spPr>
          <a:xfrm>
            <a:off x="10955874" y="6259513"/>
            <a:ext cx="711200" cy="365125"/>
          </a:xfrm>
        </p:spPr>
        <p:txBody>
          <a:bodyPr/>
          <a:lstStyle>
            <a:lvl1pPr>
              <a:defRPr>
                <a:solidFill>
                  <a:schemeClr val="accent1"/>
                </a:solidFill>
              </a:defRPr>
            </a:lvl1pPr>
          </a:lstStyle>
          <a:p>
            <a:fld id="{631EE05A-4C43-4DFC-9536-A44AAA04502D}" type="slidenum">
              <a:rPr lang="en-US" smtClean="0"/>
              <a:pPr/>
              <a:t>‹#›</a:t>
            </a:fld>
            <a:endParaRPr lang="en-US" dirty="0"/>
          </a:p>
        </p:txBody>
      </p:sp>
      <p:pic>
        <p:nvPicPr>
          <p:cNvPr id="24" name="Picture 2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20649" y="5818653"/>
            <a:ext cx="2110885" cy="1090148"/>
          </a:xfrm>
          <a:prstGeom prst="rect">
            <a:avLst/>
          </a:prstGeom>
        </p:spPr>
      </p:pic>
      <p:sp>
        <p:nvSpPr>
          <p:cNvPr id="25" name="Rectangle 24"/>
          <p:cNvSpPr/>
          <p:nvPr userDrawn="1"/>
        </p:nvSpPr>
        <p:spPr>
          <a:xfrm>
            <a:off x="8030939" y="6286642"/>
            <a:ext cx="224742" cy="276999"/>
          </a:xfrm>
          <a:prstGeom prst="rect">
            <a:avLst/>
          </a:prstGeom>
        </p:spPr>
        <p:txBody>
          <a:bodyPr wrap="none">
            <a:spAutoFit/>
          </a:bodyPr>
          <a:lstStyle/>
          <a:p>
            <a:r>
              <a:rPr lang="en-US" sz="1200" dirty="0">
                <a:solidFill>
                  <a:schemeClr val="tx2"/>
                </a:solidFill>
              </a:rPr>
              <a:t>|</a:t>
            </a:r>
          </a:p>
        </p:txBody>
      </p:sp>
      <p:sp>
        <p:nvSpPr>
          <p:cNvPr id="26" name="Rectangle 25"/>
          <p:cNvSpPr/>
          <p:nvPr userDrawn="1"/>
        </p:nvSpPr>
        <p:spPr>
          <a:xfrm>
            <a:off x="8232301" y="6290725"/>
            <a:ext cx="992579" cy="276999"/>
          </a:xfrm>
          <a:prstGeom prst="rect">
            <a:avLst/>
          </a:prstGeom>
        </p:spPr>
        <p:txBody>
          <a:bodyPr wrap="none">
            <a:spAutoFit/>
          </a:bodyPr>
          <a:lstStyle/>
          <a:p>
            <a:pPr algn="l"/>
            <a:r>
              <a:rPr lang="en-US" sz="1200" dirty="0">
                <a:solidFill>
                  <a:schemeClr val="tx2"/>
                </a:solidFill>
              </a:rPr>
              <a:t>Confidential</a:t>
            </a:r>
          </a:p>
        </p:txBody>
      </p:sp>
    </p:spTree>
    <p:extLst>
      <p:ext uri="{BB962C8B-B14F-4D97-AF65-F5344CB8AC3E}">
        <p14:creationId xmlns:p14="http://schemas.microsoft.com/office/powerpoint/2010/main" val="5215645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5.xml"/><Relationship Id="rId13" Type="http://schemas.openxmlformats.org/officeDocument/2006/relationships/slideLayout" Target="../slideLayouts/slideLayout30.xml"/><Relationship Id="rId3" Type="http://schemas.openxmlformats.org/officeDocument/2006/relationships/slideLayout" Target="../slideLayouts/slideLayout20.xml"/><Relationship Id="rId7" Type="http://schemas.openxmlformats.org/officeDocument/2006/relationships/slideLayout" Target="../slideLayouts/slideLayout24.xml"/><Relationship Id="rId12" Type="http://schemas.openxmlformats.org/officeDocument/2006/relationships/slideLayout" Target="../slideLayouts/slideLayout29.xml"/><Relationship Id="rId2" Type="http://schemas.openxmlformats.org/officeDocument/2006/relationships/slideLayout" Target="../slideLayouts/slideLayout19.xml"/><Relationship Id="rId1" Type="http://schemas.openxmlformats.org/officeDocument/2006/relationships/slideLayout" Target="../slideLayouts/slideLayout18.xml"/><Relationship Id="rId6" Type="http://schemas.openxmlformats.org/officeDocument/2006/relationships/slideLayout" Target="../slideLayouts/slideLayout23.xml"/><Relationship Id="rId11" Type="http://schemas.openxmlformats.org/officeDocument/2006/relationships/slideLayout" Target="../slideLayouts/slideLayout28.xml"/><Relationship Id="rId5" Type="http://schemas.openxmlformats.org/officeDocument/2006/relationships/slideLayout" Target="../slideLayouts/slideLayout22.xml"/><Relationship Id="rId10" Type="http://schemas.openxmlformats.org/officeDocument/2006/relationships/slideLayout" Target="../slideLayouts/slideLayout27.xml"/><Relationship Id="rId4" Type="http://schemas.openxmlformats.org/officeDocument/2006/relationships/slideLayout" Target="../slideLayouts/slideLayout21.xml"/><Relationship Id="rId9" Type="http://schemas.openxmlformats.org/officeDocument/2006/relationships/slideLayout" Target="../slideLayouts/slideLayout26.xml"/><Relationship Id="rId1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8.xml"/><Relationship Id="rId13" Type="http://schemas.openxmlformats.org/officeDocument/2006/relationships/slideLayout" Target="../slideLayouts/slideLayout43.xml"/><Relationship Id="rId18" Type="http://schemas.openxmlformats.org/officeDocument/2006/relationships/slideLayout" Target="../slideLayouts/slideLayout48.xml"/><Relationship Id="rId3" Type="http://schemas.openxmlformats.org/officeDocument/2006/relationships/slideLayout" Target="../slideLayouts/slideLayout33.xml"/><Relationship Id="rId7" Type="http://schemas.openxmlformats.org/officeDocument/2006/relationships/slideLayout" Target="../slideLayouts/slideLayout37.xml"/><Relationship Id="rId12" Type="http://schemas.openxmlformats.org/officeDocument/2006/relationships/slideLayout" Target="../slideLayouts/slideLayout42.xml"/><Relationship Id="rId17" Type="http://schemas.openxmlformats.org/officeDocument/2006/relationships/slideLayout" Target="../slideLayouts/slideLayout47.xml"/><Relationship Id="rId2" Type="http://schemas.openxmlformats.org/officeDocument/2006/relationships/slideLayout" Target="../slideLayouts/slideLayout32.xml"/><Relationship Id="rId16" Type="http://schemas.openxmlformats.org/officeDocument/2006/relationships/slideLayout" Target="../slideLayouts/slideLayout46.xml"/><Relationship Id="rId1" Type="http://schemas.openxmlformats.org/officeDocument/2006/relationships/slideLayout" Target="../slideLayouts/slideLayout31.xml"/><Relationship Id="rId6" Type="http://schemas.openxmlformats.org/officeDocument/2006/relationships/slideLayout" Target="../slideLayouts/slideLayout36.xml"/><Relationship Id="rId11" Type="http://schemas.openxmlformats.org/officeDocument/2006/relationships/slideLayout" Target="../slideLayouts/slideLayout41.xml"/><Relationship Id="rId5" Type="http://schemas.openxmlformats.org/officeDocument/2006/relationships/slideLayout" Target="../slideLayouts/slideLayout35.xml"/><Relationship Id="rId15" Type="http://schemas.openxmlformats.org/officeDocument/2006/relationships/slideLayout" Target="../slideLayouts/slideLayout45.xml"/><Relationship Id="rId10" Type="http://schemas.openxmlformats.org/officeDocument/2006/relationships/slideLayout" Target="../slideLayouts/slideLayout40.xml"/><Relationship Id="rId19" Type="http://schemas.openxmlformats.org/officeDocument/2006/relationships/theme" Target="../theme/theme3.xml"/><Relationship Id="rId4" Type="http://schemas.openxmlformats.org/officeDocument/2006/relationships/slideLayout" Target="../slideLayouts/slideLayout34.xml"/><Relationship Id="rId9" Type="http://schemas.openxmlformats.org/officeDocument/2006/relationships/slideLayout" Target="../slideLayouts/slideLayout39.xml"/><Relationship Id="rId14" Type="http://schemas.openxmlformats.org/officeDocument/2006/relationships/slideLayout" Target="../slideLayouts/slideLayout4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E8C8A67-E7A8-4AB4-9333-142B4807FF0C}" type="datetime1">
              <a:rPr lang="en-US" smtClean="0"/>
              <a:t>4/11/19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1EE05A-4C43-4DFC-9536-A44AAA04502D}" type="slidenum">
              <a:rPr lang="en-US" smtClean="0"/>
              <a:t>‹#›</a:t>
            </a:fld>
            <a:endParaRPr lang="en-US"/>
          </a:p>
        </p:txBody>
      </p:sp>
    </p:spTree>
    <p:extLst>
      <p:ext uri="{BB962C8B-B14F-4D97-AF65-F5344CB8AC3E}">
        <p14:creationId xmlns:p14="http://schemas.microsoft.com/office/powerpoint/2010/main" val="13037864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8" r:id="rId7"/>
    <p:sldLayoutId id="2147483655" r:id="rId8"/>
    <p:sldLayoutId id="2147483656" r:id="rId9"/>
    <p:sldLayoutId id="2147483657" r:id="rId10"/>
    <p:sldLayoutId id="2147483659" r:id="rId11"/>
    <p:sldLayoutId id="2147483661" r:id="rId12"/>
    <p:sldLayoutId id="2147483662" r:id="rId13"/>
    <p:sldLayoutId id="2147483663" r:id="rId14"/>
    <p:sldLayoutId id="2147483664" r:id="rId15"/>
    <p:sldLayoutId id="2147483665" r:id="rId16"/>
    <p:sldLayoutId id="2147483704" r:id="rId17"/>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25"/>
        <p:cNvGrpSpPr/>
        <p:nvPr/>
      </p:nvGrpSpPr>
      <p:grpSpPr>
        <a:xfrm>
          <a:off x="0" y="0"/>
          <a:ext cx="0" cy="0"/>
          <a:chOff x="0" y="0"/>
          <a:chExt cx="0" cy="0"/>
        </a:xfrm>
      </p:grpSpPr>
      <p:sp>
        <p:nvSpPr>
          <p:cNvPr id="126" name="Google Shape;126;p1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marR="0" lvl="0" algn="l" rtl="0">
              <a:lnSpc>
                <a:spcPct val="90000"/>
              </a:lnSpc>
              <a:spcBef>
                <a:spcPts val="0"/>
              </a:spcBef>
              <a:spcAft>
                <a:spcPts val="0"/>
              </a:spcAft>
              <a:buClr>
                <a:schemeClr val="dk1"/>
              </a:buClr>
              <a:buSzPts val="4400"/>
              <a:buFont typeface="Arial"/>
              <a:buNone/>
              <a:defRPr sz="44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27" name="Google Shape;127;p14"/>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Tree>
    <p:extLst>
      <p:ext uri="{BB962C8B-B14F-4D97-AF65-F5344CB8AC3E}">
        <p14:creationId xmlns:p14="http://schemas.microsoft.com/office/powerpoint/2010/main" val="2264036232"/>
      </p:ext>
    </p:extLst>
  </p:cSld>
  <p:clrMap bg1="lt1" tx1="dk1" bg2="dk2" tx2="lt2" accent1="accent1" accent2="accent2" accent3="accent3" accent4="accent4" accent5="accent5" accent6="accent6" hlink="hlink" folHlink="folHlink"/>
  <p:sldLayoutIdLst>
    <p:sldLayoutId id="2147483707" r:id="rId1"/>
    <p:sldLayoutId id="2147483708" r:id="rId2"/>
    <p:sldLayoutId id="2147483709" r:id="rId3"/>
    <p:sldLayoutId id="2147483710" r:id="rId4"/>
    <p:sldLayoutId id="2147483711" r:id="rId5"/>
    <p:sldLayoutId id="2147483712" r:id="rId6"/>
    <p:sldLayoutId id="2147483713" r:id="rId7"/>
    <p:sldLayoutId id="2147483714" r:id="rId8"/>
    <p:sldLayoutId id="2147483715" r:id="rId9"/>
    <p:sldLayoutId id="2147483716" r:id="rId10"/>
    <p:sldLayoutId id="2147483717" r:id="rId11"/>
    <p:sldLayoutId id="2147483718" r:id="rId12"/>
    <p:sldLayoutId id="2147483774" r:id="rId13"/>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E8C8A67-E7A8-4AB4-9333-142B4807FF0C}" type="datetime1">
              <a:rPr lang="en-US" smtClean="0">
                <a:solidFill>
                  <a:srgbClr val="686D77">
                    <a:tint val="75000"/>
                  </a:srgbClr>
                </a:solidFill>
              </a:rPr>
              <a:pPr/>
              <a:t>4/11/19</a:t>
            </a:fld>
            <a:endParaRPr lang="en-US">
              <a:solidFill>
                <a:srgbClr val="686D77">
                  <a:tint val="75000"/>
                </a:srgb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srgbClr val="686D77">
                  <a:tint val="75000"/>
                </a:srgb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1EE05A-4C43-4DFC-9536-A44AAA04502D}" type="slidenum">
              <a:rPr lang="en-US" smtClean="0">
                <a:solidFill>
                  <a:srgbClr val="686D77">
                    <a:tint val="75000"/>
                  </a:srgbClr>
                </a:solidFill>
              </a:rPr>
              <a:pPr/>
              <a:t>‹#›</a:t>
            </a:fld>
            <a:endParaRPr lang="en-US">
              <a:solidFill>
                <a:srgbClr val="686D77">
                  <a:tint val="75000"/>
                </a:srgbClr>
              </a:solidFill>
            </a:endParaRPr>
          </a:p>
        </p:txBody>
      </p:sp>
    </p:spTree>
    <p:extLst>
      <p:ext uri="{BB962C8B-B14F-4D97-AF65-F5344CB8AC3E}">
        <p14:creationId xmlns:p14="http://schemas.microsoft.com/office/powerpoint/2010/main" val="4200743316"/>
      </p:ext>
    </p:extLst>
  </p:cSld>
  <p:clrMap bg1="lt1" tx1="dk1" bg2="lt2" tx2="dk2" accent1="accent1" accent2="accent2" accent3="accent3" accent4="accent4" accent5="accent5" accent6="accent6" hlink="hlink" folHlink="folHlink"/>
  <p:sldLayoutIdLst>
    <p:sldLayoutId id="2147483720" r:id="rId1"/>
    <p:sldLayoutId id="2147483721" r:id="rId2"/>
    <p:sldLayoutId id="2147483722" r:id="rId3"/>
    <p:sldLayoutId id="2147483723" r:id="rId4"/>
    <p:sldLayoutId id="2147483724" r:id="rId5"/>
    <p:sldLayoutId id="2147483725" r:id="rId6"/>
    <p:sldLayoutId id="2147483726" r:id="rId7"/>
    <p:sldLayoutId id="2147483727" r:id="rId8"/>
    <p:sldLayoutId id="2147483728" r:id="rId9"/>
    <p:sldLayoutId id="2147483729" r:id="rId10"/>
    <p:sldLayoutId id="2147483730" r:id="rId11"/>
    <p:sldLayoutId id="2147483731" r:id="rId12"/>
    <p:sldLayoutId id="2147483732" r:id="rId13"/>
    <p:sldLayoutId id="2147483733" r:id="rId14"/>
    <p:sldLayoutId id="2147483734" r:id="rId15"/>
    <p:sldLayoutId id="2147483735" r:id="rId16"/>
    <p:sldLayoutId id="2147483736" r:id="rId17"/>
    <p:sldLayoutId id="2147483737" r:id="rId18"/>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12.xml"/><Relationship Id="rId1" Type="http://schemas.openxmlformats.org/officeDocument/2006/relationships/slideLayout" Target="../slideLayouts/slideLayout1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8" Type="http://schemas.openxmlformats.org/officeDocument/2006/relationships/image" Target="../media/image25.png"/><Relationship Id="rId3" Type="http://schemas.openxmlformats.org/officeDocument/2006/relationships/image" Target="../media/image20.png"/><Relationship Id="rId7" Type="http://schemas.openxmlformats.org/officeDocument/2006/relationships/image" Target="../media/image24.png"/><Relationship Id="rId2" Type="http://schemas.openxmlformats.org/officeDocument/2006/relationships/notesSlide" Target="../notesSlides/notesSlide14.xml"/><Relationship Id="rId1" Type="http://schemas.openxmlformats.org/officeDocument/2006/relationships/slideLayout" Target="../slideLayouts/slideLayout37.xml"/><Relationship Id="rId6" Type="http://schemas.openxmlformats.org/officeDocument/2006/relationships/image" Target="../media/image23.png"/><Relationship Id="rId5" Type="http://schemas.openxmlformats.org/officeDocument/2006/relationships/image" Target="../media/image22.png"/><Relationship Id="rId4" Type="http://schemas.openxmlformats.org/officeDocument/2006/relationships/image" Target="../media/image21.png"/><Relationship Id="rId9" Type="http://schemas.openxmlformats.org/officeDocument/2006/relationships/image" Target="../media/image26.png"/></Relationships>
</file>

<file path=ppt/slides/_rels/slide15.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28.jpeg"/><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29.png"/><Relationship Id="rId2" Type="http://schemas.openxmlformats.org/officeDocument/2006/relationships/notesSlide" Target="../notesSlides/notesSlide18.xml"/><Relationship Id="rId1" Type="http://schemas.openxmlformats.org/officeDocument/2006/relationships/slideLayout" Target="../slideLayouts/slideLayout7.xml"/><Relationship Id="rId4" Type="http://schemas.openxmlformats.org/officeDocument/2006/relationships/image" Target="../media/image30.png"/></Relationships>
</file>

<file path=ppt/slides/_rels/slide19.xml.rels><?xml version="1.0" encoding="UTF-8" standalone="yes"?>
<Relationships xmlns="http://schemas.openxmlformats.org/package/2006/relationships"><Relationship Id="rId3" Type="http://schemas.openxmlformats.org/officeDocument/2006/relationships/image" Target="../media/image31.jpeg"/><Relationship Id="rId2" Type="http://schemas.openxmlformats.org/officeDocument/2006/relationships/notesSlide" Target="../notesSlides/notesSlide19.xml"/><Relationship Id="rId1" Type="http://schemas.openxmlformats.org/officeDocument/2006/relationships/slideLayout" Target="../slideLayouts/slideLayout20.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1.png"/><Relationship Id="rId7" Type="http://schemas.openxmlformats.org/officeDocument/2006/relationships/image" Target="../media/image15.png"/><Relationship Id="rId2" Type="http://schemas.openxmlformats.org/officeDocument/2006/relationships/notesSlide" Target="../notesSlides/notesSlide7.xml"/><Relationship Id="rId1" Type="http://schemas.openxmlformats.org/officeDocument/2006/relationships/slideLayout" Target="../slideLayouts/slideLayout20.xml"/><Relationship Id="rId6" Type="http://schemas.openxmlformats.org/officeDocument/2006/relationships/image" Target="../media/image14.png"/><Relationship Id="rId5" Type="http://schemas.openxmlformats.org/officeDocument/2006/relationships/image" Target="../media/image13.png"/><Relationship Id="rId4" Type="http://schemas.openxmlformats.org/officeDocument/2006/relationships/image" Target="../media/image12.png"/></Relationships>
</file>

<file path=ppt/slides/_rels/slide8.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8.xml"/><Relationship Id="rId1" Type="http://schemas.openxmlformats.org/officeDocument/2006/relationships/slideLayout" Target="../slideLayouts/slideLayout30.xml"/></Relationships>
</file>

<file path=ppt/slides/_rels/slide9.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9.xml"/><Relationship Id="rId1" Type="http://schemas.openxmlformats.org/officeDocument/2006/relationships/slideLayout" Target="../slideLayouts/slideLayout37.xml"/><Relationship Id="rId4" Type="http://schemas.openxmlformats.org/officeDocument/2006/relationships/image" Target="../media/image1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Q3 2018 Town Hall</a:t>
            </a:r>
          </a:p>
        </p:txBody>
      </p:sp>
    </p:spTree>
    <p:extLst>
      <p:ext uri="{BB962C8B-B14F-4D97-AF65-F5344CB8AC3E}">
        <p14:creationId xmlns:p14="http://schemas.microsoft.com/office/powerpoint/2010/main" val="39860283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43786" y="635469"/>
            <a:ext cx="6833755" cy="1429800"/>
          </a:xfrm>
        </p:spPr>
        <p:txBody>
          <a:bodyPr/>
          <a:lstStyle/>
          <a:p>
            <a:br>
              <a:rPr lang="en-US" dirty="0"/>
            </a:br>
            <a:r>
              <a:rPr lang="en-US" dirty="0"/>
              <a:t>Financial Overview</a:t>
            </a:r>
          </a:p>
        </p:txBody>
      </p:sp>
      <p:sp>
        <p:nvSpPr>
          <p:cNvPr id="6" name="TextBox 5"/>
          <p:cNvSpPr txBox="1"/>
          <p:nvPr/>
        </p:nvSpPr>
        <p:spPr>
          <a:xfrm>
            <a:off x="601134" y="5144754"/>
            <a:ext cx="1116545" cy="400110"/>
          </a:xfrm>
          <a:prstGeom prst="rect">
            <a:avLst/>
          </a:prstGeom>
          <a:noFill/>
        </p:spPr>
        <p:txBody>
          <a:bodyPr wrap="square" rtlCol="0">
            <a:spAutoFit/>
          </a:bodyPr>
          <a:lstStyle/>
          <a:p>
            <a:r>
              <a:rPr lang="en-US" sz="1000" dirty="0">
                <a:solidFill>
                  <a:schemeClr val="bg1"/>
                </a:solidFill>
              </a:rPr>
              <a:t>Proposed Lobby Rendering</a:t>
            </a:r>
          </a:p>
        </p:txBody>
      </p:sp>
    </p:spTree>
    <p:extLst>
      <p:ext uri="{BB962C8B-B14F-4D97-AF65-F5344CB8AC3E}">
        <p14:creationId xmlns:p14="http://schemas.microsoft.com/office/powerpoint/2010/main" val="4775813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2018 Enterprise Priorities</a:t>
            </a:r>
          </a:p>
        </p:txBody>
      </p:sp>
    </p:spTree>
    <p:extLst>
      <p:ext uri="{BB962C8B-B14F-4D97-AF65-F5344CB8AC3E}">
        <p14:creationId xmlns:p14="http://schemas.microsoft.com/office/powerpoint/2010/main" val="39168920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idx="13"/>
          </p:nvPr>
        </p:nvSpPr>
        <p:spPr/>
        <p:txBody>
          <a:bodyPr>
            <a:noAutofit/>
          </a:bodyPr>
          <a:lstStyle/>
          <a:p>
            <a:pPr algn="l"/>
            <a:r>
              <a:rPr lang="en-US" sz="3600" dirty="0"/>
              <a:t>2018 Strategic Pillars &amp; Enterprises Priorities </a:t>
            </a:r>
          </a:p>
        </p:txBody>
      </p:sp>
      <p:graphicFrame>
        <p:nvGraphicFramePr>
          <p:cNvPr id="11" name="Table 10"/>
          <p:cNvGraphicFramePr>
            <a:graphicFrameLocks noGrp="1"/>
          </p:cNvGraphicFramePr>
          <p:nvPr>
            <p:extLst/>
          </p:nvPr>
        </p:nvGraphicFramePr>
        <p:xfrm>
          <a:off x="4902200" y="1201690"/>
          <a:ext cx="6680200" cy="4360909"/>
        </p:xfrm>
        <a:graphic>
          <a:graphicData uri="http://schemas.openxmlformats.org/drawingml/2006/table">
            <a:tbl>
              <a:tblPr firstRow="1" bandRow="1">
                <a:tableStyleId>{5202B0CA-FC54-4496-8BCA-5EF66A818D29}</a:tableStyleId>
              </a:tblPr>
              <a:tblGrid>
                <a:gridCol w="6680200">
                  <a:extLst>
                    <a:ext uri="{9D8B030D-6E8A-4147-A177-3AD203B41FA5}">
                      <a16:colId xmlns:a16="http://schemas.microsoft.com/office/drawing/2014/main" val="20000"/>
                    </a:ext>
                  </a:extLst>
                </a:gridCol>
              </a:tblGrid>
              <a:tr h="600125">
                <a:tc>
                  <a:txBody>
                    <a:bodyPr/>
                    <a:lstStyle/>
                    <a:p>
                      <a:pPr algn="ctr"/>
                      <a:r>
                        <a:rPr lang="en-US" sz="1800" dirty="0"/>
                        <a:t>Enterprises Priorities</a:t>
                      </a:r>
                    </a:p>
                  </a:txBody>
                  <a:tcPr marL="82886" marR="82886" marT="41443" marB="41443" anchor="ctr"/>
                </a:tc>
                <a:extLst>
                  <a:ext uri="{0D108BD9-81ED-4DB2-BD59-A6C34878D82A}">
                    <a16:rowId xmlns:a16="http://schemas.microsoft.com/office/drawing/2014/main" val="10000"/>
                  </a:ext>
                </a:extLst>
              </a:tr>
              <a:tr h="470098">
                <a:tc>
                  <a:txBody>
                    <a:bodyPr/>
                    <a:lstStyle/>
                    <a:p>
                      <a:pPr algn="ctr"/>
                      <a:r>
                        <a:rPr lang="en-US" sz="1600" b="1" dirty="0"/>
                        <a:t>Execute Corporate Re-Brand and Unification</a:t>
                      </a:r>
                    </a:p>
                  </a:txBody>
                  <a:tcPr marL="82886" marR="82886" marT="41443" marB="41443" anchor="ctr"/>
                </a:tc>
                <a:extLst>
                  <a:ext uri="{0D108BD9-81ED-4DB2-BD59-A6C34878D82A}">
                    <a16:rowId xmlns:a16="http://schemas.microsoft.com/office/drawing/2014/main" val="10001"/>
                  </a:ext>
                </a:extLst>
              </a:tr>
              <a:tr h="470098">
                <a:tc>
                  <a:txBody>
                    <a:bodyPr/>
                    <a:lstStyle/>
                    <a:p>
                      <a:pPr algn="ctr"/>
                      <a:r>
                        <a:rPr lang="en-US" sz="1600" b="1" dirty="0"/>
                        <a:t>Create Pricing Flexibility for Warranty Products</a:t>
                      </a:r>
                    </a:p>
                  </a:txBody>
                  <a:tcPr marL="82886" marR="82886" marT="41443" marB="41443" anchor="ctr"/>
                </a:tc>
                <a:extLst>
                  <a:ext uri="{0D108BD9-81ED-4DB2-BD59-A6C34878D82A}">
                    <a16:rowId xmlns:a16="http://schemas.microsoft.com/office/drawing/2014/main" val="10002"/>
                  </a:ext>
                </a:extLst>
              </a:tr>
              <a:tr h="470098">
                <a:tc>
                  <a:txBody>
                    <a:bodyPr/>
                    <a:lstStyle/>
                    <a:p>
                      <a:pPr algn="ctr"/>
                      <a:r>
                        <a:rPr lang="en-US" sz="1600" b="1" dirty="0"/>
                        <a:t>Implement Messaging &amp; Response (JSN)</a:t>
                      </a:r>
                    </a:p>
                  </a:txBody>
                  <a:tcPr marL="82886" marR="82886" marT="41443" marB="41443" anchor="ctr"/>
                </a:tc>
                <a:extLst>
                  <a:ext uri="{0D108BD9-81ED-4DB2-BD59-A6C34878D82A}">
                    <a16:rowId xmlns:a16="http://schemas.microsoft.com/office/drawing/2014/main" val="10003"/>
                  </a:ext>
                </a:extLst>
              </a:tr>
              <a:tr h="470098">
                <a:tc>
                  <a:txBody>
                    <a:bodyPr/>
                    <a:lstStyle/>
                    <a:p>
                      <a:pPr algn="ctr"/>
                      <a:r>
                        <a:rPr lang="en-US" sz="1600" b="1" dirty="0"/>
                        <a:t>Develop and Initiate Multi-Year Enterprise Technology Roadmap</a:t>
                      </a:r>
                    </a:p>
                  </a:txBody>
                  <a:tcPr marL="82886" marR="82886" marT="41443" marB="41443" anchor="ctr"/>
                </a:tc>
                <a:extLst>
                  <a:ext uri="{0D108BD9-81ED-4DB2-BD59-A6C34878D82A}">
                    <a16:rowId xmlns:a16="http://schemas.microsoft.com/office/drawing/2014/main" val="10004"/>
                  </a:ext>
                </a:extLst>
              </a:tr>
              <a:tr h="470098">
                <a:tc>
                  <a:txBody>
                    <a:bodyPr/>
                    <a:lstStyle/>
                    <a:p>
                      <a:pPr algn="ctr"/>
                      <a:r>
                        <a:rPr lang="en-US" sz="1600" b="1" dirty="0"/>
                        <a:t>Revise and Align Core Values and Brand Attributes</a:t>
                      </a:r>
                    </a:p>
                  </a:txBody>
                  <a:tcPr marL="82886" marR="82886" marT="41443" marB="41443" anchor="ctr"/>
                </a:tc>
                <a:extLst>
                  <a:ext uri="{0D108BD9-81ED-4DB2-BD59-A6C34878D82A}">
                    <a16:rowId xmlns:a16="http://schemas.microsoft.com/office/drawing/2014/main" val="10005"/>
                  </a:ext>
                </a:extLst>
              </a:tr>
              <a:tr h="470098">
                <a:tc>
                  <a:txBody>
                    <a:bodyPr/>
                    <a:lstStyle/>
                    <a:p>
                      <a:pPr algn="ctr"/>
                      <a:r>
                        <a:rPr lang="en-US" sz="1600" b="1" dirty="0"/>
                        <a:t>Deploy New Talent Management Program</a:t>
                      </a:r>
                    </a:p>
                  </a:txBody>
                  <a:tcPr marL="82886" marR="82886" marT="41443" marB="41443" anchor="ctr"/>
                </a:tc>
                <a:extLst>
                  <a:ext uri="{0D108BD9-81ED-4DB2-BD59-A6C34878D82A}">
                    <a16:rowId xmlns:a16="http://schemas.microsoft.com/office/drawing/2014/main" val="10006"/>
                  </a:ext>
                </a:extLst>
              </a:tr>
              <a:tr h="470098">
                <a:tc>
                  <a:txBody>
                    <a:bodyPr/>
                    <a:lstStyle/>
                    <a:p>
                      <a:pPr algn="ctr"/>
                      <a:r>
                        <a:rPr lang="en-US" sz="1600" b="1" dirty="0"/>
                        <a:t>Enter and Launch Insurance Vertical</a:t>
                      </a:r>
                    </a:p>
                  </a:txBody>
                  <a:tcPr marL="82886" marR="82886" marT="41443" marB="41443" anchor="ctr"/>
                </a:tc>
                <a:extLst>
                  <a:ext uri="{0D108BD9-81ED-4DB2-BD59-A6C34878D82A}">
                    <a16:rowId xmlns:a16="http://schemas.microsoft.com/office/drawing/2014/main" val="10007"/>
                  </a:ext>
                </a:extLst>
              </a:tr>
              <a:tr h="470098">
                <a:tc>
                  <a:txBody>
                    <a:bodyPr/>
                    <a:lstStyle/>
                    <a:p>
                      <a:pPr algn="ctr"/>
                      <a:r>
                        <a:rPr lang="en-US" sz="1600" b="1" dirty="0"/>
                        <a:t>Comprehensive Point Of Need (</a:t>
                      </a:r>
                      <a:r>
                        <a:rPr lang="en-US" sz="1600" b="1" dirty="0" err="1"/>
                        <a:t>PON</a:t>
                      </a:r>
                      <a:r>
                        <a:rPr lang="en-US" sz="1600" b="1"/>
                        <a:t>) Market Entry</a:t>
                      </a:r>
                      <a:endParaRPr lang="en-US" sz="1600" b="1" dirty="0"/>
                    </a:p>
                  </a:txBody>
                  <a:tcPr marL="82886" marR="82886" marT="41443" marB="41443" anchor="ctr"/>
                </a:tc>
                <a:extLst>
                  <a:ext uri="{0D108BD9-81ED-4DB2-BD59-A6C34878D82A}">
                    <a16:rowId xmlns:a16="http://schemas.microsoft.com/office/drawing/2014/main" val="10008"/>
                  </a:ext>
                </a:extLst>
              </a:tr>
            </a:tbl>
          </a:graphicData>
        </a:graphic>
      </p:graphicFrame>
      <p:sp>
        <p:nvSpPr>
          <p:cNvPr id="12" name="TextBox 11"/>
          <p:cNvSpPr txBox="1"/>
          <p:nvPr/>
        </p:nvSpPr>
        <p:spPr>
          <a:xfrm>
            <a:off x="478615" y="1201693"/>
            <a:ext cx="4081373" cy="369332"/>
          </a:xfrm>
          <a:prstGeom prst="rect">
            <a:avLst/>
          </a:prstGeom>
          <a:noFill/>
        </p:spPr>
        <p:txBody>
          <a:bodyPr wrap="square" rtlCol="0">
            <a:spAutoFit/>
          </a:bodyPr>
          <a:lstStyle/>
          <a:p>
            <a:pPr algn="ctr"/>
            <a:r>
              <a:rPr lang="en-US" b="1" dirty="0">
                <a:solidFill>
                  <a:srgbClr val="686D77"/>
                </a:solidFill>
              </a:rPr>
              <a:t>Strategic Pillars</a:t>
            </a:r>
          </a:p>
        </p:txBody>
      </p:sp>
      <p:grpSp>
        <p:nvGrpSpPr>
          <p:cNvPr id="13" name="Group 12"/>
          <p:cNvGrpSpPr/>
          <p:nvPr/>
        </p:nvGrpSpPr>
        <p:grpSpPr>
          <a:xfrm>
            <a:off x="567469" y="1584593"/>
            <a:ext cx="3778965" cy="4130407"/>
            <a:chOff x="965201" y="1955160"/>
            <a:chExt cx="3505201" cy="3831184"/>
          </a:xfrm>
        </p:grpSpPr>
        <p:pic>
          <p:nvPicPr>
            <p:cNvPr id="14" name="Content Placeholder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65201" y="1955160"/>
              <a:ext cx="3505201" cy="3831184"/>
            </a:xfrm>
            <a:prstGeom prst="rect">
              <a:avLst/>
            </a:prstGeom>
          </p:spPr>
        </p:pic>
        <p:sp>
          <p:nvSpPr>
            <p:cNvPr id="15" name="TextBox 14"/>
            <p:cNvSpPr txBox="1"/>
            <p:nvPr/>
          </p:nvSpPr>
          <p:spPr>
            <a:xfrm>
              <a:off x="1456267" y="3280864"/>
              <a:ext cx="1168400" cy="770796"/>
            </a:xfrm>
            <a:prstGeom prst="rect">
              <a:avLst/>
            </a:prstGeom>
            <a:noFill/>
          </p:spPr>
          <p:txBody>
            <a:bodyPr wrap="square" rtlCol="0">
              <a:spAutoFit/>
            </a:bodyPr>
            <a:lstStyle/>
            <a:p>
              <a:pPr algn="ctr"/>
              <a:r>
                <a:rPr lang="en-US" sz="1600" b="1" dirty="0">
                  <a:solidFill>
                    <a:srgbClr val="686D77"/>
                  </a:solidFill>
                </a:rPr>
                <a:t>Customer </a:t>
              </a:r>
            </a:p>
            <a:p>
              <a:pPr algn="ctr"/>
              <a:r>
                <a:rPr lang="en-US" sz="1600" b="1" dirty="0">
                  <a:solidFill>
                    <a:srgbClr val="686D77"/>
                  </a:solidFill>
                </a:rPr>
                <a:t>Service </a:t>
              </a:r>
            </a:p>
            <a:p>
              <a:pPr algn="ctr"/>
              <a:r>
                <a:rPr lang="en-US" sz="1600" b="1" dirty="0">
                  <a:solidFill>
                    <a:srgbClr val="686D77"/>
                  </a:solidFill>
                </a:rPr>
                <a:t>Excellence</a:t>
              </a:r>
            </a:p>
          </p:txBody>
        </p:sp>
        <p:sp>
          <p:nvSpPr>
            <p:cNvPr id="16" name="TextBox 15"/>
            <p:cNvSpPr txBox="1"/>
            <p:nvPr/>
          </p:nvSpPr>
          <p:spPr>
            <a:xfrm>
              <a:off x="2729335" y="3280864"/>
              <a:ext cx="1227786" cy="770796"/>
            </a:xfrm>
            <a:prstGeom prst="rect">
              <a:avLst/>
            </a:prstGeom>
            <a:noFill/>
          </p:spPr>
          <p:txBody>
            <a:bodyPr wrap="square" rtlCol="0">
              <a:spAutoFit/>
            </a:bodyPr>
            <a:lstStyle/>
            <a:p>
              <a:pPr algn="ctr"/>
              <a:r>
                <a:rPr lang="en-US" sz="1600" b="1" dirty="0">
                  <a:solidFill>
                    <a:srgbClr val="686D77"/>
                  </a:solidFill>
                </a:rPr>
                <a:t>Service</a:t>
              </a:r>
            </a:p>
            <a:p>
              <a:pPr algn="ctr"/>
              <a:r>
                <a:rPr lang="en-US" sz="1600" b="1" dirty="0">
                  <a:solidFill>
                    <a:srgbClr val="686D77"/>
                  </a:solidFill>
                </a:rPr>
                <a:t>Network</a:t>
              </a:r>
            </a:p>
            <a:p>
              <a:pPr algn="ctr"/>
              <a:r>
                <a:rPr lang="en-US" sz="1600" b="1" dirty="0">
                  <a:solidFill>
                    <a:srgbClr val="686D77"/>
                  </a:solidFill>
                </a:rPr>
                <a:t>Supremacy</a:t>
              </a:r>
            </a:p>
          </p:txBody>
        </p:sp>
        <p:sp>
          <p:nvSpPr>
            <p:cNvPr id="17" name="TextBox 16"/>
            <p:cNvSpPr txBox="1"/>
            <p:nvPr/>
          </p:nvSpPr>
          <p:spPr>
            <a:xfrm>
              <a:off x="1456267" y="4365921"/>
              <a:ext cx="1168400" cy="777181"/>
            </a:xfrm>
            <a:prstGeom prst="rect">
              <a:avLst/>
            </a:prstGeom>
            <a:noFill/>
          </p:spPr>
          <p:txBody>
            <a:bodyPr wrap="square" rtlCol="0">
              <a:spAutoFit/>
            </a:bodyPr>
            <a:lstStyle/>
            <a:p>
              <a:pPr algn="ctr"/>
              <a:r>
                <a:rPr lang="en-US" sz="1600" b="1" dirty="0">
                  <a:solidFill>
                    <a:srgbClr val="FFFFFF"/>
                  </a:solidFill>
                </a:rPr>
                <a:t>Product &amp; Channel Innovation</a:t>
              </a:r>
            </a:p>
          </p:txBody>
        </p:sp>
        <p:sp>
          <p:nvSpPr>
            <p:cNvPr id="18" name="TextBox 17"/>
            <p:cNvSpPr txBox="1"/>
            <p:nvPr/>
          </p:nvSpPr>
          <p:spPr>
            <a:xfrm>
              <a:off x="2713015" y="4399784"/>
              <a:ext cx="1259814" cy="770796"/>
            </a:xfrm>
            <a:prstGeom prst="rect">
              <a:avLst/>
            </a:prstGeom>
            <a:noFill/>
          </p:spPr>
          <p:txBody>
            <a:bodyPr wrap="square" rtlCol="0">
              <a:spAutoFit/>
            </a:bodyPr>
            <a:lstStyle/>
            <a:p>
              <a:pPr algn="ctr"/>
              <a:r>
                <a:rPr lang="en-US" sz="1600" b="1" dirty="0">
                  <a:solidFill>
                    <a:srgbClr val="FFFFFF"/>
                  </a:solidFill>
                </a:rPr>
                <a:t>Expanded</a:t>
              </a:r>
              <a:br>
                <a:rPr lang="en-US" sz="1600" b="1" dirty="0">
                  <a:solidFill>
                    <a:srgbClr val="FFFFFF"/>
                  </a:solidFill>
                </a:rPr>
              </a:br>
              <a:r>
                <a:rPr lang="en-US" sz="1600" b="1" dirty="0">
                  <a:solidFill>
                    <a:srgbClr val="FFFFFF"/>
                  </a:solidFill>
                </a:rPr>
                <a:t>Affinity</a:t>
              </a:r>
              <a:br>
                <a:rPr lang="en-US" sz="1600" b="1" dirty="0">
                  <a:solidFill>
                    <a:srgbClr val="FFFFFF"/>
                  </a:solidFill>
                </a:rPr>
              </a:br>
              <a:r>
                <a:rPr lang="en-US" sz="1600" b="1" dirty="0">
                  <a:solidFill>
                    <a:srgbClr val="FFFFFF"/>
                  </a:solidFill>
                </a:rPr>
                <a:t>Distribution</a:t>
              </a:r>
            </a:p>
          </p:txBody>
        </p:sp>
        <p:sp>
          <p:nvSpPr>
            <p:cNvPr id="19" name="TextBox 18"/>
            <p:cNvSpPr txBox="1"/>
            <p:nvPr/>
          </p:nvSpPr>
          <p:spPr>
            <a:xfrm>
              <a:off x="1456268" y="5379516"/>
              <a:ext cx="2480735" cy="285480"/>
            </a:xfrm>
            <a:prstGeom prst="rect">
              <a:avLst/>
            </a:prstGeom>
            <a:noFill/>
          </p:spPr>
          <p:txBody>
            <a:bodyPr wrap="square" rtlCol="0">
              <a:spAutoFit/>
            </a:bodyPr>
            <a:lstStyle/>
            <a:p>
              <a:pPr algn="ctr"/>
              <a:r>
                <a:rPr lang="en-US" sz="1400" b="1" dirty="0">
                  <a:solidFill>
                    <a:srgbClr val="FFFFFF"/>
                  </a:solidFill>
                </a:rPr>
                <a:t>High Performance Culture</a:t>
              </a:r>
            </a:p>
          </p:txBody>
        </p:sp>
      </p:grpSp>
      <p:sp>
        <p:nvSpPr>
          <p:cNvPr id="3" name="Slide Number Placeholder 2"/>
          <p:cNvSpPr>
            <a:spLocks noGrp="1"/>
          </p:cNvSpPr>
          <p:nvPr>
            <p:ph type="sldNum" sz="quarter" idx="12"/>
          </p:nvPr>
        </p:nvSpPr>
        <p:spPr/>
        <p:txBody>
          <a:bodyPr/>
          <a:lstStyle/>
          <a:p>
            <a:fld id="{631EE05A-4C43-4DFC-9536-A44AAA04502D}" type="slidenum">
              <a:rPr lang="en-US" smtClean="0">
                <a:solidFill>
                  <a:srgbClr val="00DD54"/>
                </a:solidFill>
              </a:rPr>
              <a:pPr/>
              <a:t>12</a:t>
            </a:fld>
            <a:endParaRPr lang="en-US" dirty="0">
              <a:solidFill>
                <a:srgbClr val="00DD54"/>
              </a:solidFill>
            </a:endParaRPr>
          </a:p>
        </p:txBody>
      </p:sp>
    </p:spTree>
    <p:extLst>
      <p:ext uri="{BB962C8B-B14F-4D97-AF65-F5344CB8AC3E}">
        <p14:creationId xmlns:p14="http://schemas.microsoft.com/office/powerpoint/2010/main" val="32941424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92608" y="110837"/>
            <a:ext cx="6973963" cy="2567874"/>
          </a:xfrm>
        </p:spPr>
        <p:txBody>
          <a:bodyPr/>
          <a:lstStyle/>
          <a:p>
            <a:r>
              <a:rPr lang="en-US" dirty="0"/>
              <a:t>Communication &amp; Employee Engagement</a:t>
            </a:r>
          </a:p>
        </p:txBody>
      </p:sp>
    </p:spTree>
    <p:extLst>
      <p:ext uri="{BB962C8B-B14F-4D97-AF65-F5344CB8AC3E}">
        <p14:creationId xmlns:p14="http://schemas.microsoft.com/office/powerpoint/2010/main" val="24762956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631EE05A-4C43-4DFC-9536-A44AAA04502D}" type="slidenum">
              <a:rPr lang="en-US" smtClean="0">
                <a:solidFill>
                  <a:srgbClr val="00DD54"/>
                </a:solidFill>
              </a:rPr>
              <a:pPr/>
              <a:t>14</a:t>
            </a:fld>
            <a:endParaRPr lang="en-US" dirty="0">
              <a:solidFill>
                <a:srgbClr val="00DD54"/>
              </a:solidFill>
            </a:endParaRPr>
          </a:p>
        </p:txBody>
      </p:sp>
      <p:sp>
        <p:nvSpPr>
          <p:cNvPr id="4" name="Text Placeholder 3"/>
          <p:cNvSpPr>
            <a:spLocks noGrp="1"/>
          </p:cNvSpPr>
          <p:nvPr>
            <p:ph type="body" idx="13"/>
          </p:nvPr>
        </p:nvSpPr>
        <p:spPr/>
        <p:txBody>
          <a:bodyPr>
            <a:noAutofit/>
          </a:bodyPr>
          <a:lstStyle/>
          <a:p>
            <a:r>
              <a:rPr lang="en-US" sz="3600" dirty="0"/>
              <a:t>Ways We Communicate</a:t>
            </a:r>
          </a:p>
        </p:txBody>
      </p:sp>
      <p:sp>
        <p:nvSpPr>
          <p:cNvPr id="6" name="TextBox 5"/>
          <p:cNvSpPr txBox="1"/>
          <p:nvPr/>
        </p:nvSpPr>
        <p:spPr>
          <a:xfrm>
            <a:off x="4156513" y="6259513"/>
            <a:ext cx="3228320" cy="369332"/>
          </a:xfrm>
          <a:prstGeom prst="rect">
            <a:avLst/>
          </a:prstGeom>
          <a:noFill/>
          <a:ln>
            <a:noFill/>
          </a:ln>
          <a:effectLst/>
          <a:scene3d>
            <a:camera prst="orthographicFront">
              <a:rot lat="0" lon="0" rev="0"/>
            </a:camera>
            <a:lightRig rig="contrasting" dir="t">
              <a:rot lat="0" lon="0" rev="7800000"/>
            </a:lightRig>
          </a:scene3d>
          <a:sp3d>
            <a:bevelT w="139700" h="139700"/>
          </a:sp3d>
        </p:spPr>
        <p:txBody>
          <a:bodyPr wrap="none" rtlCol="0">
            <a:spAutoFit/>
          </a:bodyPr>
          <a:lstStyle/>
          <a:p>
            <a:r>
              <a:rPr lang="en-US" b="1" dirty="0">
                <a:solidFill>
                  <a:srgbClr val="686D77"/>
                </a:solidFill>
              </a:rPr>
              <a:t>Action Required From You !</a:t>
            </a:r>
          </a:p>
        </p:txBody>
      </p:sp>
      <p:grpSp>
        <p:nvGrpSpPr>
          <p:cNvPr id="64" name="Group 63"/>
          <p:cNvGrpSpPr/>
          <p:nvPr/>
        </p:nvGrpSpPr>
        <p:grpSpPr>
          <a:xfrm>
            <a:off x="3855720" y="1138637"/>
            <a:ext cx="4480560" cy="3111157"/>
            <a:chOff x="3855720" y="994259"/>
            <a:chExt cx="4480560" cy="3111157"/>
          </a:xfrm>
        </p:grpSpPr>
        <p:sp>
          <p:nvSpPr>
            <p:cNvPr id="27" name="Rectangle 26"/>
            <p:cNvSpPr/>
            <p:nvPr/>
          </p:nvSpPr>
          <p:spPr>
            <a:xfrm>
              <a:off x="3855720" y="3397530"/>
              <a:ext cx="4480560" cy="707886"/>
            </a:xfrm>
            <a:prstGeom prst="rect">
              <a:avLst/>
            </a:prstGeom>
          </p:spPr>
          <p:txBody>
            <a:bodyPr wrap="none">
              <a:spAutoFit/>
            </a:bodyPr>
            <a:lstStyle/>
            <a:p>
              <a:pPr algn="ctr"/>
              <a:r>
                <a:rPr lang="en-US" sz="2000" dirty="0">
                  <a:solidFill>
                    <a:srgbClr val="686D77"/>
                  </a:solidFill>
                </a:rPr>
                <a:t>1-on-1 Communication</a:t>
              </a:r>
            </a:p>
            <a:p>
              <a:pPr algn="ctr"/>
              <a:r>
                <a:rPr lang="en-US" sz="2000" dirty="0">
                  <a:solidFill>
                    <a:srgbClr val="686D77"/>
                  </a:solidFill>
                </a:rPr>
                <a:t>(Coaching, Peer-to-Peer, Supervisor)</a:t>
              </a:r>
            </a:p>
          </p:txBody>
        </p:sp>
        <p:pic>
          <p:nvPicPr>
            <p:cNvPr id="26" name="Picture 2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976004" y="994259"/>
              <a:ext cx="2455734" cy="2455734"/>
            </a:xfrm>
            <a:prstGeom prst="rect">
              <a:avLst/>
            </a:prstGeom>
          </p:spPr>
        </p:pic>
      </p:grpSp>
      <p:sp>
        <p:nvSpPr>
          <p:cNvPr id="12" name="Rectangle 11"/>
          <p:cNvSpPr/>
          <p:nvPr/>
        </p:nvSpPr>
        <p:spPr>
          <a:xfrm>
            <a:off x="9699915" y="2222204"/>
            <a:ext cx="2286000" cy="400110"/>
          </a:xfrm>
          <a:prstGeom prst="rect">
            <a:avLst/>
          </a:prstGeom>
        </p:spPr>
        <p:txBody>
          <a:bodyPr wrap="none">
            <a:spAutoFit/>
          </a:bodyPr>
          <a:lstStyle/>
          <a:p>
            <a:pPr algn="ctr"/>
            <a:r>
              <a:rPr lang="en-US" sz="2000" dirty="0">
                <a:solidFill>
                  <a:srgbClr val="686D77"/>
                </a:solidFill>
              </a:rPr>
              <a:t>Surveys</a:t>
            </a:r>
          </a:p>
        </p:txBody>
      </p:sp>
      <p:pic>
        <p:nvPicPr>
          <p:cNvPr id="21" name="Picture 20"/>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385714" y="1259201"/>
            <a:ext cx="914402" cy="914400"/>
          </a:xfrm>
          <a:prstGeom prst="rect">
            <a:avLst/>
          </a:prstGeom>
        </p:spPr>
      </p:pic>
      <p:pic>
        <p:nvPicPr>
          <p:cNvPr id="16" name="Picture 15"/>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9556543" y="2918487"/>
            <a:ext cx="1107420" cy="1107420"/>
          </a:xfrm>
          <a:prstGeom prst="rect">
            <a:avLst/>
          </a:prstGeom>
        </p:spPr>
      </p:pic>
      <p:sp>
        <p:nvSpPr>
          <p:cNvPr id="11" name="Rectangle 10"/>
          <p:cNvSpPr/>
          <p:nvPr/>
        </p:nvSpPr>
        <p:spPr>
          <a:xfrm>
            <a:off x="8967253" y="4089778"/>
            <a:ext cx="2286000" cy="1015663"/>
          </a:xfrm>
          <a:prstGeom prst="rect">
            <a:avLst/>
          </a:prstGeom>
        </p:spPr>
        <p:txBody>
          <a:bodyPr wrap="square">
            <a:spAutoFit/>
          </a:bodyPr>
          <a:lstStyle/>
          <a:p>
            <a:pPr algn="ctr"/>
            <a:r>
              <a:rPr lang="en-US" sz="2000" dirty="0">
                <a:solidFill>
                  <a:srgbClr val="686D77"/>
                </a:solidFill>
              </a:rPr>
              <a:t>ELT/Department/</a:t>
            </a:r>
          </a:p>
          <a:p>
            <a:pPr algn="ctr"/>
            <a:r>
              <a:rPr lang="en-US" sz="2000" dirty="0">
                <a:solidFill>
                  <a:srgbClr val="686D77"/>
                </a:solidFill>
              </a:rPr>
              <a:t>Cross-functional</a:t>
            </a:r>
          </a:p>
          <a:p>
            <a:pPr algn="ctr"/>
            <a:r>
              <a:rPr lang="en-US" sz="2000" dirty="0">
                <a:solidFill>
                  <a:srgbClr val="686D77"/>
                </a:solidFill>
              </a:rPr>
              <a:t>Meetings</a:t>
            </a:r>
          </a:p>
        </p:txBody>
      </p:sp>
      <p:grpSp>
        <p:nvGrpSpPr>
          <p:cNvPr id="5" name="Group 4"/>
          <p:cNvGrpSpPr/>
          <p:nvPr/>
        </p:nvGrpSpPr>
        <p:grpSpPr>
          <a:xfrm>
            <a:off x="3311100" y="4661985"/>
            <a:ext cx="2286000" cy="1153783"/>
            <a:chOff x="3311100" y="4661985"/>
            <a:chExt cx="2286000" cy="1153783"/>
          </a:xfrm>
        </p:grpSpPr>
        <p:pic>
          <p:nvPicPr>
            <p:cNvPr id="24" name="Picture 23"/>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3311100" y="4661985"/>
              <a:ext cx="2286000" cy="704536"/>
            </a:xfrm>
            <a:prstGeom prst="rect">
              <a:avLst/>
            </a:prstGeom>
          </p:spPr>
        </p:pic>
        <p:sp>
          <p:nvSpPr>
            <p:cNvPr id="10" name="Rectangle 9"/>
            <p:cNvSpPr/>
            <p:nvPr/>
          </p:nvSpPr>
          <p:spPr>
            <a:xfrm>
              <a:off x="3740380" y="5415658"/>
              <a:ext cx="1427442" cy="400110"/>
            </a:xfrm>
            <a:prstGeom prst="rect">
              <a:avLst/>
            </a:prstGeom>
          </p:spPr>
          <p:txBody>
            <a:bodyPr wrap="none">
              <a:spAutoFit/>
            </a:bodyPr>
            <a:lstStyle/>
            <a:p>
              <a:pPr algn="ctr"/>
              <a:r>
                <a:rPr lang="en-US" sz="2000" dirty="0">
                  <a:solidFill>
                    <a:srgbClr val="686D77"/>
                  </a:solidFill>
                </a:rPr>
                <a:t>Town Halls</a:t>
              </a:r>
            </a:p>
          </p:txBody>
        </p:sp>
      </p:grpSp>
      <p:grpSp>
        <p:nvGrpSpPr>
          <p:cNvPr id="3" name="Group 2"/>
          <p:cNvGrpSpPr/>
          <p:nvPr/>
        </p:nvGrpSpPr>
        <p:grpSpPr>
          <a:xfrm>
            <a:off x="6378975" y="4686672"/>
            <a:ext cx="2911759" cy="1129096"/>
            <a:chOff x="6378975" y="4606462"/>
            <a:chExt cx="2911759" cy="1129096"/>
          </a:xfrm>
        </p:grpSpPr>
        <p:sp>
          <p:nvSpPr>
            <p:cNvPr id="8" name="Rectangle 7"/>
            <p:cNvSpPr/>
            <p:nvPr/>
          </p:nvSpPr>
          <p:spPr>
            <a:xfrm>
              <a:off x="6378975" y="5335448"/>
              <a:ext cx="2911759" cy="400110"/>
            </a:xfrm>
            <a:prstGeom prst="rect">
              <a:avLst/>
            </a:prstGeom>
          </p:spPr>
          <p:txBody>
            <a:bodyPr wrap="none">
              <a:spAutoFit/>
            </a:bodyPr>
            <a:lstStyle/>
            <a:p>
              <a:pPr algn="ctr"/>
              <a:r>
                <a:rPr lang="en-US" sz="2000" dirty="0">
                  <a:solidFill>
                    <a:srgbClr val="686D77"/>
                  </a:solidFill>
                </a:rPr>
                <a:t>Weekly Wrap-Up E-mail</a:t>
              </a:r>
            </a:p>
          </p:txBody>
        </p:sp>
        <p:pic>
          <p:nvPicPr>
            <p:cNvPr id="19" name="Picture 18"/>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7423373" y="4606462"/>
              <a:ext cx="822962" cy="822960"/>
            </a:xfrm>
            <a:prstGeom prst="rect">
              <a:avLst/>
            </a:prstGeom>
          </p:spPr>
        </p:pic>
      </p:grpSp>
      <p:sp>
        <p:nvSpPr>
          <p:cNvPr id="9" name="Rectangle 8"/>
          <p:cNvSpPr/>
          <p:nvPr/>
        </p:nvSpPr>
        <p:spPr>
          <a:xfrm>
            <a:off x="953305" y="4089778"/>
            <a:ext cx="2286000" cy="707886"/>
          </a:xfrm>
          <a:prstGeom prst="rect">
            <a:avLst/>
          </a:prstGeom>
        </p:spPr>
        <p:txBody>
          <a:bodyPr wrap="none">
            <a:spAutoFit/>
          </a:bodyPr>
          <a:lstStyle/>
          <a:p>
            <a:pPr algn="ctr"/>
            <a:r>
              <a:rPr lang="en-US" sz="2000" dirty="0">
                <a:solidFill>
                  <a:srgbClr val="686D77"/>
                </a:solidFill>
              </a:rPr>
              <a:t>Cinch/Associate</a:t>
            </a:r>
          </a:p>
          <a:p>
            <a:pPr algn="ctr"/>
            <a:r>
              <a:rPr lang="en-US" sz="2000" dirty="0">
                <a:solidFill>
                  <a:srgbClr val="686D77"/>
                </a:solidFill>
              </a:rPr>
              <a:t> Newsletter </a:t>
            </a:r>
          </a:p>
        </p:txBody>
      </p:sp>
      <p:pic>
        <p:nvPicPr>
          <p:cNvPr id="41" name="Picture 40"/>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639105" y="3113544"/>
            <a:ext cx="914400" cy="914400"/>
          </a:xfrm>
          <a:prstGeom prst="rect">
            <a:avLst/>
          </a:prstGeom>
        </p:spPr>
      </p:pic>
      <p:sp>
        <p:nvSpPr>
          <p:cNvPr id="49" name="Rectangle 48"/>
          <p:cNvSpPr/>
          <p:nvPr/>
        </p:nvSpPr>
        <p:spPr>
          <a:xfrm>
            <a:off x="366505" y="2068316"/>
            <a:ext cx="2286000" cy="707886"/>
          </a:xfrm>
          <a:prstGeom prst="rect">
            <a:avLst/>
          </a:prstGeom>
        </p:spPr>
        <p:txBody>
          <a:bodyPr wrap="none">
            <a:spAutoFit/>
          </a:bodyPr>
          <a:lstStyle/>
          <a:p>
            <a:pPr algn="ctr"/>
            <a:r>
              <a:rPr lang="en-US" sz="2000" dirty="0">
                <a:solidFill>
                  <a:srgbClr val="686D77"/>
                </a:solidFill>
              </a:rPr>
              <a:t>CEO Messaging &amp; </a:t>
            </a:r>
          </a:p>
          <a:p>
            <a:pPr algn="ctr"/>
            <a:r>
              <a:rPr lang="en-US" sz="2000" dirty="0">
                <a:solidFill>
                  <a:srgbClr val="686D77"/>
                </a:solidFill>
              </a:rPr>
              <a:t>Roundtables</a:t>
            </a:r>
          </a:p>
        </p:txBody>
      </p:sp>
      <p:pic>
        <p:nvPicPr>
          <p:cNvPr id="50" name="Picture 49"/>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001431" y="1186763"/>
            <a:ext cx="1016148" cy="1016148"/>
          </a:xfrm>
          <a:prstGeom prst="rect">
            <a:avLst/>
          </a:prstGeom>
        </p:spPr>
      </p:pic>
    </p:spTree>
    <p:extLst>
      <p:ext uri="{BB962C8B-B14F-4D97-AF65-F5344CB8AC3E}">
        <p14:creationId xmlns:p14="http://schemas.microsoft.com/office/powerpoint/2010/main" val="41479192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631EE05A-4C43-4DFC-9536-A44AAA04502D}" type="slidenum">
              <a:rPr lang="en-US" smtClean="0">
                <a:solidFill>
                  <a:srgbClr val="00DD54"/>
                </a:solidFill>
              </a:rPr>
              <a:pPr/>
              <a:t>15</a:t>
            </a:fld>
            <a:endParaRPr lang="en-US" dirty="0">
              <a:solidFill>
                <a:srgbClr val="00DD54"/>
              </a:solidFill>
            </a:endParaRPr>
          </a:p>
        </p:txBody>
      </p:sp>
      <p:sp>
        <p:nvSpPr>
          <p:cNvPr id="4" name="Text Placeholder 3"/>
          <p:cNvSpPr>
            <a:spLocks noGrp="1"/>
          </p:cNvSpPr>
          <p:nvPr>
            <p:ph type="body" idx="13"/>
          </p:nvPr>
        </p:nvSpPr>
        <p:spPr>
          <a:xfrm>
            <a:off x="341895" y="156346"/>
            <a:ext cx="10972799" cy="538162"/>
          </a:xfrm>
        </p:spPr>
        <p:txBody>
          <a:bodyPr>
            <a:noAutofit/>
          </a:bodyPr>
          <a:lstStyle/>
          <a:p>
            <a:r>
              <a:rPr lang="en-US" sz="3600" dirty="0"/>
              <a:t>Communication Framework</a:t>
            </a:r>
          </a:p>
        </p:txBody>
      </p:sp>
      <p:sp>
        <p:nvSpPr>
          <p:cNvPr id="5" name="Rounded Rectangle 4"/>
          <p:cNvSpPr/>
          <p:nvPr/>
        </p:nvSpPr>
        <p:spPr>
          <a:xfrm>
            <a:off x="3792071" y="1049868"/>
            <a:ext cx="4841544" cy="39878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solidFill>
              </a:rPr>
              <a:t>CEO</a:t>
            </a:r>
          </a:p>
        </p:txBody>
      </p:sp>
      <p:sp>
        <p:nvSpPr>
          <p:cNvPr id="6" name="Rounded Rectangle 5"/>
          <p:cNvSpPr/>
          <p:nvPr/>
        </p:nvSpPr>
        <p:spPr>
          <a:xfrm>
            <a:off x="3694720" y="1873798"/>
            <a:ext cx="4964712" cy="39878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solidFill>
              </a:rPr>
              <a:t>Exec Team</a:t>
            </a:r>
          </a:p>
        </p:txBody>
      </p:sp>
      <p:sp>
        <p:nvSpPr>
          <p:cNvPr id="7" name="Rounded Rectangle 6"/>
          <p:cNvSpPr/>
          <p:nvPr/>
        </p:nvSpPr>
        <p:spPr>
          <a:xfrm>
            <a:off x="3792071" y="2697436"/>
            <a:ext cx="4841544" cy="39878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b="1" dirty="0">
                <a:solidFill>
                  <a:schemeClr val="bg1"/>
                </a:solidFill>
              </a:rPr>
              <a:t>SVP, VP, Sr. Dir., Dir.</a:t>
            </a:r>
          </a:p>
        </p:txBody>
      </p:sp>
      <p:sp>
        <p:nvSpPr>
          <p:cNvPr id="8" name="Rounded Rectangle 7"/>
          <p:cNvSpPr/>
          <p:nvPr/>
        </p:nvSpPr>
        <p:spPr>
          <a:xfrm>
            <a:off x="3792071" y="3521220"/>
            <a:ext cx="4841544" cy="39878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b="1" dirty="0">
                <a:solidFill>
                  <a:schemeClr val="bg1"/>
                </a:solidFill>
              </a:rPr>
              <a:t>Managers</a:t>
            </a:r>
          </a:p>
        </p:txBody>
      </p:sp>
      <p:sp>
        <p:nvSpPr>
          <p:cNvPr id="9" name="Rounded Rectangle 8"/>
          <p:cNvSpPr/>
          <p:nvPr/>
        </p:nvSpPr>
        <p:spPr>
          <a:xfrm>
            <a:off x="3792071" y="4353866"/>
            <a:ext cx="4841544" cy="39878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b="1" dirty="0">
                <a:solidFill>
                  <a:schemeClr val="bg1"/>
                </a:solidFill>
              </a:rPr>
              <a:t>Individual Contributors</a:t>
            </a:r>
          </a:p>
        </p:txBody>
      </p:sp>
      <p:sp>
        <p:nvSpPr>
          <p:cNvPr id="10" name="Rounded Rectangle 9"/>
          <p:cNvSpPr/>
          <p:nvPr/>
        </p:nvSpPr>
        <p:spPr>
          <a:xfrm>
            <a:off x="3792071" y="5186512"/>
            <a:ext cx="4841544" cy="39878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dirty="0">
              <a:solidFill>
                <a:srgbClr val="FFFFFF"/>
              </a:solidFill>
            </a:endParaRPr>
          </a:p>
        </p:txBody>
      </p:sp>
      <p:sp>
        <p:nvSpPr>
          <p:cNvPr id="20" name="Rounded Rectangle 19"/>
          <p:cNvSpPr/>
          <p:nvPr/>
        </p:nvSpPr>
        <p:spPr>
          <a:xfrm>
            <a:off x="3661128" y="2697435"/>
            <a:ext cx="1743385" cy="423188"/>
          </a:xfrm>
          <a:prstGeom prst="roundRect">
            <a:avLst/>
          </a:prstGeom>
          <a:solidFill>
            <a:schemeClr val="bg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rgbClr val="FFFFFF"/>
                </a:solidFill>
              </a:rPr>
              <a:t>VP /</a:t>
            </a:r>
          </a:p>
          <a:p>
            <a:pPr algn="ctr"/>
            <a:r>
              <a:rPr lang="en-US" sz="1200" dirty="0">
                <a:solidFill>
                  <a:srgbClr val="FFFFFF"/>
                </a:solidFill>
              </a:rPr>
              <a:t>Directors</a:t>
            </a:r>
          </a:p>
        </p:txBody>
      </p:sp>
      <p:sp>
        <p:nvSpPr>
          <p:cNvPr id="21" name="Rounded Rectangle 20"/>
          <p:cNvSpPr/>
          <p:nvPr/>
        </p:nvSpPr>
        <p:spPr>
          <a:xfrm>
            <a:off x="3662891" y="3512358"/>
            <a:ext cx="1741622" cy="407642"/>
          </a:xfrm>
          <a:prstGeom prst="roundRect">
            <a:avLst/>
          </a:prstGeom>
          <a:solidFill>
            <a:schemeClr val="bg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rgbClr val="FFFFFF"/>
                </a:solidFill>
              </a:rPr>
              <a:t>Mgrs.</a:t>
            </a:r>
          </a:p>
        </p:txBody>
      </p:sp>
      <p:sp>
        <p:nvSpPr>
          <p:cNvPr id="22" name="Rounded Rectangle 21"/>
          <p:cNvSpPr/>
          <p:nvPr/>
        </p:nvSpPr>
        <p:spPr>
          <a:xfrm>
            <a:off x="3670300" y="4345004"/>
            <a:ext cx="1734213" cy="407642"/>
          </a:xfrm>
          <a:prstGeom prst="roundRect">
            <a:avLst/>
          </a:prstGeom>
          <a:solidFill>
            <a:schemeClr val="bg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solidFill>
                  <a:srgbClr val="FFFFFF"/>
                </a:solidFill>
              </a:rPr>
              <a:t>Supv</a:t>
            </a:r>
            <a:r>
              <a:rPr lang="en-US" sz="1400" dirty="0">
                <a:solidFill>
                  <a:srgbClr val="FFFFFF"/>
                </a:solidFill>
              </a:rPr>
              <a:t> </a:t>
            </a:r>
          </a:p>
        </p:txBody>
      </p:sp>
      <p:sp>
        <p:nvSpPr>
          <p:cNvPr id="24" name="Rounded Rectangle 23"/>
          <p:cNvSpPr/>
          <p:nvPr/>
        </p:nvSpPr>
        <p:spPr>
          <a:xfrm>
            <a:off x="3674699" y="5186512"/>
            <a:ext cx="1729814" cy="398780"/>
          </a:xfrm>
          <a:prstGeom prst="roundRect">
            <a:avLst/>
          </a:prstGeom>
          <a:solidFill>
            <a:schemeClr val="bg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rgbClr val="FFFFFF"/>
                </a:solidFill>
              </a:rPr>
              <a:t>Agents</a:t>
            </a:r>
          </a:p>
        </p:txBody>
      </p:sp>
      <p:sp>
        <p:nvSpPr>
          <p:cNvPr id="28" name="TextBox 27"/>
          <p:cNvSpPr txBox="1"/>
          <p:nvPr/>
        </p:nvSpPr>
        <p:spPr>
          <a:xfrm>
            <a:off x="601736" y="2189603"/>
            <a:ext cx="1612577" cy="1015663"/>
          </a:xfrm>
          <a:prstGeom prst="rect">
            <a:avLst/>
          </a:prstGeom>
          <a:noFill/>
          <a:ln>
            <a:solidFill>
              <a:schemeClr val="accent1"/>
            </a:solidFill>
          </a:ln>
        </p:spPr>
        <p:txBody>
          <a:bodyPr wrap="square" rtlCol="0">
            <a:spAutoFit/>
          </a:bodyPr>
          <a:lstStyle/>
          <a:p>
            <a:r>
              <a:rPr lang="en-US" sz="2000" b="1" dirty="0">
                <a:solidFill>
                  <a:srgbClr val="686D77"/>
                </a:solidFill>
              </a:rPr>
              <a:t>Non Ops Target: 5 days</a:t>
            </a:r>
          </a:p>
        </p:txBody>
      </p:sp>
      <p:sp>
        <p:nvSpPr>
          <p:cNvPr id="3" name="TextBox 2"/>
          <p:cNvSpPr txBox="1"/>
          <p:nvPr/>
        </p:nvSpPr>
        <p:spPr>
          <a:xfrm>
            <a:off x="3863984" y="2306196"/>
            <a:ext cx="1540529" cy="369332"/>
          </a:xfrm>
          <a:prstGeom prst="rect">
            <a:avLst/>
          </a:prstGeom>
          <a:noFill/>
        </p:spPr>
        <p:txBody>
          <a:bodyPr wrap="square" rtlCol="0">
            <a:spAutoFit/>
          </a:bodyPr>
          <a:lstStyle/>
          <a:p>
            <a:r>
              <a:rPr lang="en-US" b="1" dirty="0">
                <a:solidFill>
                  <a:srgbClr val="686D77"/>
                </a:solidFill>
              </a:rPr>
              <a:t>Operations</a:t>
            </a:r>
          </a:p>
        </p:txBody>
      </p:sp>
      <p:sp>
        <p:nvSpPr>
          <p:cNvPr id="31" name="TextBox 30"/>
          <p:cNvSpPr txBox="1"/>
          <p:nvPr/>
        </p:nvSpPr>
        <p:spPr>
          <a:xfrm>
            <a:off x="6685567" y="2309541"/>
            <a:ext cx="2065420" cy="369332"/>
          </a:xfrm>
          <a:prstGeom prst="rect">
            <a:avLst/>
          </a:prstGeom>
          <a:noFill/>
        </p:spPr>
        <p:txBody>
          <a:bodyPr wrap="square" rtlCol="0">
            <a:spAutoFit/>
          </a:bodyPr>
          <a:lstStyle/>
          <a:p>
            <a:r>
              <a:rPr lang="en-US" b="1" dirty="0">
                <a:solidFill>
                  <a:srgbClr val="686D77"/>
                </a:solidFill>
              </a:rPr>
              <a:t>Non Operations</a:t>
            </a:r>
          </a:p>
        </p:txBody>
      </p:sp>
      <p:sp>
        <p:nvSpPr>
          <p:cNvPr id="12" name="TextBox 11"/>
          <p:cNvSpPr txBox="1"/>
          <p:nvPr/>
        </p:nvSpPr>
        <p:spPr>
          <a:xfrm>
            <a:off x="9698441" y="4353866"/>
            <a:ext cx="2238185" cy="1323439"/>
          </a:xfrm>
          <a:prstGeom prst="rect">
            <a:avLst/>
          </a:prstGeom>
          <a:solidFill>
            <a:schemeClr val="accent2">
              <a:lumMod val="20000"/>
              <a:lumOff val="80000"/>
            </a:schemeClr>
          </a:solidFill>
          <a:ln>
            <a:solidFill>
              <a:schemeClr val="accent1"/>
            </a:solidFill>
          </a:ln>
        </p:spPr>
        <p:txBody>
          <a:bodyPr wrap="square" rtlCol="0">
            <a:spAutoFit/>
          </a:bodyPr>
          <a:lstStyle/>
          <a:p>
            <a:pPr algn="ctr"/>
            <a:r>
              <a:rPr lang="en-US" sz="2000" b="1" dirty="0"/>
              <a:t>2-Way Communication &amp; Feedback Loop</a:t>
            </a:r>
          </a:p>
        </p:txBody>
      </p:sp>
      <p:sp>
        <p:nvSpPr>
          <p:cNvPr id="26" name="TextBox 25"/>
          <p:cNvSpPr txBox="1"/>
          <p:nvPr/>
        </p:nvSpPr>
        <p:spPr>
          <a:xfrm>
            <a:off x="618953" y="1094705"/>
            <a:ext cx="1612577" cy="707886"/>
          </a:xfrm>
          <a:prstGeom prst="rect">
            <a:avLst/>
          </a:prstGeom>
          <a:noFill/>
          <a:ln>
            <a:solidFill>
              <a:schemeClr val="accent1"/>
            </a:solidFill>
          </a:ln>
        </p:spPr>
        <p:txBody>
          <a:bodyPr wrap="square" rtlCol="0">
            <a:spAutoFit/>
          </a:bodyPr>
          <a:lstStyle/>
          <a:p>
            <a:r>
              <a:rPr lang="en-US" sz="2000" b="1" dirty="0">
                <a:solidFill>
                  <a:srgbClr val="686D77"/>
                </a:solidFill>
              </a:rPr>
              <a:t>Ops Target: 10 days</a:t>
            </a:r>
          </a:p>
        </p:txBody>
      </p:sp>
      <p:sp>
        <p:nvSpPr>
          <p:cNvPr id="11" name="Up-Down Arrow 10"/>
          <p:cNvSpPr/>
          <p:nvPr/>
        </p:nvSpPr>
        <p:spPr>
          <a:xfrm>
            <a:off x="2915247" y="1049868"/>
            <a:ext cx="484632" cy="4531055"/>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12"/>
          <p:cNvPicPr>
            <a:picLocks noChangeAspect="1"/>
          </p:cNvPicPr>
          <p:nvPr/>
        </p:nvPicPr>
        <p:blipFill>
          <a:blip r:embed="rId3"/>
          <a:stretch>
            <a:fillRect/>
          </a:stretch>
        </p:blipFill>
        <p:spPr>
          <a:xfrm>
            <a:off x="8899279" y="993175"/>
            <a:ext cx="524301" cy="4592117"/>
          </a:xfrm>
          <a:prstGeom prst="rect">
            <a:avLst/>
          </a:prstGeom>
          <a:ln>
            <a:noFill/>
          </a:ln>
        </p:spPr>
      </p:pic>
    </p:spTree>
    <p:extLst>
      <p:ext uri="{BB962C8B-B14F-4D97-AF65-F5344CB8AC3E}">
        <p14:creationId xmlns:p14="http://schemas.microsoft.com/office/powerpoint/2010/main" val="24260478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87033" y="731852"/>
            <a:ext cx="6551090" cy="906117"/>
          </a:xfrm>
        </p:spPr>
        <p:txBody>
          <a:bodyPr/>
          <a:lstStyle/>
          <a:p>
            <a:r>
              <a:rPr lang="en-US" dirty="0"/>
              <a:t>New Boca Facility</a:t>
            </a:r>
          </a:p>
        </p:txBody>
      </p:sp>
      <p:sp>
        <p:nvSpPr>
          <p:cNvPr id="6" name="TextBox 5"/>
          <p:cNvSpPr txBox="1"/>
          <p:nvPr/>
        </p:nvSpPr>
        <p:spPr>
          <a:xfrm>
            <a:off x="287032" y="6102866"/>
            <a:ext cx="1744501" cy="523220"/>
          </a:xfrm>
          <a:prstGeom prst="rect">
            <a:avLst/>
          </a:prstGeom>
          <a:noFill/>
        </p:spPr>
        <p:txBody>
          <a:bodyPr wrap="square" rtlCol="0">
            <a:spAutoFit/>
          </a:bodyPr>
          <a:lstStyle/>
          <a:p>
            <a:r>
              <a:rPr lang="en-US" sz="1400" b="1" dirty="0">
                <a:solidFill>
                  <a:schemeClr val="bg1"/>
                </a:solidFill>
              </a:rPr>
              <a:t>Proposed Lobby Rendering</a:t>
            </a:r>
          </a:p>
        </p:txBody>
      </p:sp>
      <p:sp>
        <p:nvSpPr>
          <p:cNvPr id="5" name="TextBox 4"/>
          <p:cNvSpPr txBox="1"/>
          <p:nvPr/>
        </p:nvSpPr>
        <p:spPr>
          <a:xfrm>
            <a:off x="601134" y="5533479"/>
            <a:ext cx="1315130" cy="830997"/>
          </a:xfrm>
          <a:prstGeom prst="rect">
            <a:avLst/>
          </a:prstGeom>
          <a:noFill/>
        </p:spPr>
        <p:txBody>
          <a:bodyPr wrap="square" rtlCol="0">
            <a:spAutoFit/>
          </a:bodyPr>
          <a:lstStyle/>
          <a:p>
            <a:r>
              <a:rPr lang="en-US" sz="1600" dirty="0">
                <a:solidFill>
                  <a:schemeClr val="bg1"/>
                </a:solidFill>
              </a:rPr>
              <a:t>Proposed Lobby Rendering</a:t>
            </a:r>
          </a:p>
        </p:txBody>
      </p:sp>
    </p:spTree>
    <p:extLst>
      <p:ext uri="{BB962C8B-B14F-4D97-AF65-F5344CB8AC3E}">
        <p14:creationId xmlns:p14="http://schemas.microsoft.com/office/powerpoint/2010/main" val="41122286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idx="13"/>
          </p:nvPr>
        </p:nvSpPr>
        <p:spPr/>
        <p:txBody>
          <a:bodyPr>
            <a:normAutofit/>
          </a:bodyPr>
          <a:lstStyle/>
          <a:p>
            <a:r>
              <a:rPr lang="en-US" sz="3200" dirty="0"/>
              <a:t>Facility Highlights</a:t>
            </a:r>
          </a:p>
        </p:txBody>
      </p:sp>
      <p:sp>
        <p:nvSpPr>
          <p:cNvPr id="6" name="Rectangle 5"/>
          <p:cNvSpPr/>
          <p:nvPr/>
        </p:nvSpPr>
        <p:spPr>
          <a:xfrm>
            <a:off x="438540" y="998377"/>
            <a:ext cx="5801622" cy="4832092"/>
          </a:xfrm>
          <a:prstGeom prst="rect">
            <a:avLst/>
          </a:prstGeom>
        </p:spPr>
        <p:txBody>
          <a:bodyPr wrap="square">
            <a:spAutoFit/>
          </a:bodyPr>
          <a:lstStyle/>
          <a:p>
            <a:pPr marL="285750" indent="-285750">
              <a:buClr>
                <a:srgbClr val="00DD54"/>
              </a:buClr>
              <a:buFont typeface="Wingdings" panose="05000000000000000000" pitchFamily="2" charset="2"/>
              <a:buChar char="ü"/>
            </a:pPr>
            <a:r>
              <a:rPr lang="en-US" sz="1600" b="1" dirty="0">
                <a:solidFill>
                  <a:srgbClr val="686D77"/>
                </a:solidFill>
                <a:ea typeface="Calibri" panose="020F0502020204030204" pitchFamily="34" charset="0"/>
                <a:cs typeface="Arial" panose="020B0604020202020204" pitchFamily="34" charset="0"/>
              </a:rPr>
              <a:t>Centrally located in beautiful Boca Raton, easy access to I-95 and Florida’s Turnpike, Tri-Rail bus station located on campus with direct buses to property</a:t>
            </a:r>
          </a:p>
          <a:p>
            <a:endParaRPr lang="en-US" sz="1600" b="1" dirty="0">
              <a:solidFill>
                <a:srgbClr val="686D77"/>
              </a:solidFill>
              <a:ea typeface="Calibri" panose="020F0502020204030204" pitchFamily="34" charset="0"/>
              <a:cs typeface="Arial" panose="020B0604020202020204" pitchFamily="34" charset="0"/>
            </a:endParaRPr>
          </a:p>
          <a:p>
            <a:r>
              <a:rPr lang="en-US" sz="2000" b="1" dirty="0">
                <a:solidFill>
                  <a:srgbClr val="686D77"/>
                </a:solidFill>
                <a:ea typeface="Calibri" panose="020F0502020204030204" pitchFamily="34" charset="0"/>
                <a:cs typeface="Arial" panose="020B0604020202020204" pitchFamily="34" charset="0"/>
              </a:rPr>
              <a:t>Office Building</a:t>
            </a:r>
          </a:p>
          <a:p>
            <a:pPr marL="285750" indent="-285750">
              <a:buClr>
                <a:srgbClr val="00DD54"/>
              </a:buClr>
              <a:buFont typeface="Wingdings" panose="05000000000000000000" pitchFamily="2" charset="2"/>
              <a:buChar char="ü"/>
            </a:pPr>
            <a:r>
              <a:rPr lang="en-US" sz="1600" b="1" dirty="0">
                <a:solidFill>
                  <a:srgbClr val="686D77"/>
                </a:solidFill>
                <a:ea typeface="Calibri" panose="020F0502020204030204" pitchFamily="34" charset="0"/>
                <a:cs typeface="Arial" panose="020B0604020202020204" pitchFamily="34" charset="0"/>
              </a:rPr>
              <a:t>Café and Starbucks</a:t>
            </a:r>
            <a:r>
              <a:rPr lang="en-US" sz="1600" b="1" dirty="0">
                <a:solidFill>
                  <a:srgbClr val="686D77"/>
                </a:solidFill>
                <a:ea typeface="Times New Roman" panose="02020603050405020304" pitchFamily="18" charset="0"/>
                <a:cs typeface="Arial" panose="020B0604020202020204" pitchFamily="34" charset="0"/>
              </a:rPr>
              <a:t> </a:t>
            </a:r>
          </a:p>
          <a:p>
            <a:pPr marL="285750" indent="-285750">
              <a:buClr>
                <a:srgbClr val="00DD54"/>
              </a:buClr>
              <a:buFont typeface="Wingdings" panose="05000000000000000000" pitchFamily="2" charset="2"/>
              <a:buChar char="ü"/>
            </a:pPr>
            <a:endParaRPr lang="en-US" sz="1600" b="1" dirty="0">
              <a:solidFill>
                <a:srgbClr val="686D77"/>
              </a:solidFill>
              <a:ea typeface="Calibri" panose="020F0502020204030204" pitchFamily="34" charset="0"/>
              <a:cs typeface="Arial" panose="020B0604020202020204" pitchFamily="34" charset="0"/>
            </a:endParaRPr>
          </a:p>
          <a:p>
            <a:pPr marL="285750" indent="-285750">
              <a:buClr>
                <a:srgbClr val="00DD54"/>
              </a:buClr>
              <a:buFont typeface="Wingdings" panose="05000000000000000000" pitchFamily="2" charset="2"/>
              <a:buChar char="ü"/>
            </a:pPr>
            <a:r>
              <a:rPr lang="en-US" sz="1600" b="1" dirty="0">
                <a:solidFill>
                  <a:srgbClr val="686D77"/>
                </a:solidFill>
                <a:ea typeface="Calibri" panose="020F0502020204030204" pitchFamily="34" charset="0"/>
                <a:cs typeface="Arial" panose="020B0604020202020204" pitchFamily="34" charset="0"/>
              </a:rPr>
              <a:t>Open concept Wi-Fi Oasis Café with floor-to-ceiling windows and water views</a:t>
            </a:r>
          </a:p>
          <a:p>
            <a:pPr marL="285750" indent="-285750">
              <a:buClr>
                <a:srgbClr val="00DD54"/>
              </a:buClr>
              <a:buFont typeface="Wingdings" panose="05000000000000000000" pitchFamily="2" charset="2"/>
              <a:buChar char="ü"/>
            </a:pPr>
            <a:endParaRPr lang="en-US" sz="1600" b="1" dirty="0">
              <a:solidFill>
                <a:srgbClr val="686D77"/>
              </a:solidFill>
              <a:ea typeface="Calibri" panose="020F0502020204030204" pitchFamily="34" charset="0"/>
              <a:cs typeface="Arial" panose="020B0604020202020204" pitchFamily="34" charset="0"/>
            </a:endParaRPr>
          </a:p>
          <a:p>
            <a:pPr marL="285750" indent="-285750">
              <a:buClr>
                <a:srgbClr val="00DD54"/>
              </a:buClr>
              <a:buFont typeface="Wingdings" panose="05000000000000000000" pitchFamily="2" charset="2"/>
              <a:buChar char="ü"/>
            </a:pPr>
            <a:r>
              <a:rPr lang="en-US" sz="1600" b="1" dirty="0">
                <a:solidFill>
                  <a:srgbClr val="686D77"/>
                </a:solidFill>
                <a:ea typeface="Calibri" panose="020F0502020204030204" pitchFamily="34" charset="0"/>
                <a:cs typeface="Arial" panose="020B0604020202020204" pitchFamily="34" charset="0"/>
              </a:rPr>
              <a:t>Huddle rooms featuring raised bar high seating and tables with white board finishes </a:t>
            </a:r>
          </a:p>
          <a:p>
            <a:pPr marL="285750" indent="-285750">
              <a:buClr>
                <a:srgbClr val="00DD54"/>
              </a:buClr>
              <a:buFont typeface="Wingdings" panose="05000000000000000000" pitchFamily="2" charset="2"/>
              <a:buChar char="ü"/>
            </a:pPr>
            <a:endParaRPr lang="en-US" sz="1600" b="1" dirty="0">
              <a:solidFill>
                <a:srgbClr val="686D77"/>
              </a:solidFill>
              <a:ea typeface="Calibri" panose="020F0502020204030204" pitchFamily="34" charset="0"/>
              <a:cs typeface="Arial" panose="020B0604020202020204" pitchFamily="34" charset="0"/>
            </a:endParaRPr>
          </a:p>
          <a:p>
            <a:pPr marL="285750" indent="-285750">
              <a:buClr>
                <a:srgbClr val="00DD54"/>
              </a:buClr>
              <a:buFont typeface="Wingdings" panose="05000000000000000000" pitchFamily="2" charset="2"/>
              <a:buChar char="ü"/>
            </a:pPr>
            <a:r>
              <a:rPr lang="en-US" sz="1600" b="1" dirty="0">
                <a:solidFill>
                  <a:srgbClr val="686D77"/>
                </a:solidFill>
                <a:ea typeface="Calibri" panose="020F0502020204030204" pitchFamily="34" charset="0"/>
                <a:cs typeface="Arial" panose="020B0604020202020204" pitchFamily="34" charset="0"/>
              </a:rPr>
              <a:t>Electronic meeting room booking system</a:t>
            </a:r>
          </a:p>
          <a:p>
            <a:pPr marL="285750" indent="-285750">
              <a:buClr>
                <a:srgbClr val="00DD54"/>
              </a:buClr>
              <a:buFont typeface="Wingdings" panose="05000000000000000000" pitchFamily="2" charset="2"/>
              <a:buChar char="ü"/>
            </a:pPr>
            <a:endParaRPr lang="en-US" sz="1600" b="1" dirty="0">
              <a:solidFill>
                <a:srgbClr val="686D77"/>
              </a:solidFill>
              <a:ea typeface="Calibri" panose="020F0502020204030204" pitchFamily="34" charset="0"/>
              <a:cs typeface="Arial" panose="020B0604020202020204" pitchFamily="34" charset="0"/>
            </a:endParaRPr>
          </a:p>
          <a:p>
            <a:pPr marL="285750" indent="-285750">
              <a:buClr>
                <a:srgbClr val="00DD54"/>
              </a:buClr>
              <a:buFont typeface="Wingdings" panose="05000000000000000000" pitchFamily="2" charset="2"/>
              <a:buChar char="ü"/>
            </a:pPr>
            <a:r>
              <a:rPr lang="en-US" sz="1600" b="1" dirty="0">
                <a:solidFill>
                  <a:srgbClr val="686D77"/>
                </a:solidFill>
                <a:ea typeface="Calibri" panose="020F0502020204030204" pitchFamily="34" charset="0"/>
                <a:cs typeface="Arial" panose="020B0604020202020204" pitchFamily="34" charset="0"/>
              </a:rPr>
              <a:t>Wellness quiet room with cooling station (fridge)</a:t>
            </a:r>
          </a:p>
          <a:p>
            <a:pPr marL="285750" indent="-285750">
              <a:buClr>
                <a:srgbClr val="00DD54"/>
              </a:buClr>
              <a:buFont typeface="Wingdings" panose="05000000000000000000" pitchFamily="2" charset="2"/>
              <a:buChar char="ü"/>
            </a:pPr>
            <a:endParaRPr lang="en-US" sz="1600" b="1" dirty="0">
              <a:solidFill>
                <a:srgbClr val="686D77"/>
              </a:solidFill>
              <a:ea typeface="Calibri" panose="020F0502020204030204" pitchFamily="34" charset="0"/>
              <a:cs typeface="Arial" panose="020B0604020202020204" pitchFamily="34" charset="0"/>
            </a:endParaRPr>
          </a:p>
          <a:p>
            <a:pPr marL="285750" indent="-285750">
              <a:buClr>
                <a:srgbClr val="00DD54"/>
              </a:buClr>
              <a:buFont typeface="Wingdings" panose="05000000000000000000" pitchFamily="2" charset="2"/>
              <a:buChar char="ü"/>
            </a:pPr>
            <a:r>
              <a:rPr lang="en-US" sz="1600" b="1" dirty="0">
                <a:solidFill>
                  <a:srgbClr val="686D77"/>
                </a:solidFill>
                <a:ea typeface="Calibri" panose="020F0502020204030204" pitchFamily="34" charset="0"/>
                <a:cs typeface="Arial" panose="020B0604020202020204" pitchFamily="34" charset="0"/>
              </a:rPr>
              <a:t>Other amenities like dry cleaning, and car wash</a:t>
            </a:r>
          </a:p>
          <a:p>
            <a:endParaRPr lang="en-US" sz="1600" b="1" dirty="0">
              <a:solidFill>
                <a:srgbClr val="686D77"/>
              </a:solidFill>
              <a:ea typeface="Calibri" panose="020F0502020204030204" pitchFamily="34" charset="0"/>
              <a:cs typeface="Arial" panose="020B0604020202020204" pitchFamily="34" charset="0"/>
            </a:endParaRPr>
          </a:p>
        </p:txBody>
      </p:sp>
      <p:pic>
        <p:nvPicPr>
          <p:cNvPr id="1026" name="ymail_attachmentId21282" descr="797d16fb-6512-4368-a41d-18cfd5c4a9d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85373" y="2763352"/>
            <a:ext cx="4545773" cy="29614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Box 3"/>
          <p:cNvSpPr txBox="1"/>
          <p:nvPr/>
        </p:nvSpPr>
        <p:spPr>
          <a:xfrm>
            <a:off x="6679101" y="998377"/>
            <a:ext cx="4331139" cy="2185214"/>
          </a:xfrm>
          <a:prstGeom prst="rect">
            <a:avLst/>
          </a:prstGeom>
          <a:noFill/>
        </p:spPr>
        <p:txBody>
          <a:bodyPr wrap="square" rtlCol="0">
            <a:spAutoFit/>
          </a:bodyPr>
          <a:lstStyle/>
          <a:p>
            <a:r>
              <a:rPr lang="en-US" sz="2000" b="1" dirty="0">
                <a:solidFill>
                  <a:srgbClr val="686D77"/>
                </a:solidFill>
                <a:ea typeface="Calibri" panose="020F0502020204030204" pitchFamily="34" charset="0"/>
                <a:cs typeface="Arial" panose="020B0604020202020204" pitchFamily="34" charset="0"/>
              </a:rPr>
              <a:t>On Campus</a:t>
            </a:r>
          </a:p>
          <a:p>
            <a:pPr marL="285750" indent="-285750">
              <a:buClr>
                <a:srgbClr val="00DD54"/>
              </a:buClr>
              <a:buFont typeface="Wingdings" panose="05000000000000000000" pitchFamily="2" charset="2"/>
              <a:buChar char="ü"/>
            </a:pPr>
            <a:r>
              <a:rPr lang="en-US" sz="1600" b="1" dirty="0">
                <a:solidFill>
                  <a:srgbClr val="686D77"/>
                </a:solidFill>
                <a:ea typeface="Calibri" panose="020F0502020204030204" pitchFamily="34" charset="0"/>
                <a:cs typeface="Arial" panose="020B0604020202020204" pitchFamily="34" charset="0"/>
              </a:rPr>
              <a:t>State-of-the-art Fitness Center </a:t>
            </a:r>
          </a:p>
          <a:p>
            <a:pPr marL="285750" indent="-285750">
              <a:buClr>
                <a:srgbClr val="00DD54"/>
              </a:buClr>
              <a:buFont typeface="Wingdings" panose="05000000000000000000" pitchFamily="2" charset="2"/>
              <a:buChar char="ü"/>
            </a:pPr>
            <a:endParaRPr lang="en-US" sz="1600" b="1" dirty="0">
              <a:solidFill>
                <a:srgbClr val="686D77"/>
              </a:solidFill>
              <a:ea typeface="Calibri" panose="020F0502020204030204" pitchFamily="34" charset="0"/>
              <a:cs typeface="Arial" panose="020B0604020202020204" pitchFamily="34" charset="0"/>
            </a:endParaRPr>
          </a:p>
          <a:p>
            <a:pPr marL="285750" indent="-285750">
              <a:buClr>
                <a:srgbClr val="00DD54"/>
              </a:buClr>
              <a:buFont typeface="Wingdings" panose="05000000000000000000" pitchFamily="2" charset="2"/>
              <a:buChar char="ü"/>
            </a:pPr>
            <a:r>
              <a:rPr lang="en-US" sz="1600" b="1" dirty="0">
                <a:solidFill>
                  <a:srgbClr val="686D77"/>
                </a:solidFill>
                <a:ea typeface="Calibri" panose="020F0502020204030204" pitchFamily="34" charset="0"/>
                <a:cs typeface="Arial" panose="020B0604020202020204" pitchFamily="34" charset="0"/>
              </a:rPr>
              <a:t>On-campus licensed Day Care</a:t>
            </a:r>
          </a:p>
          <a:p>
            <a:pPr marL="285750" indent="-285750">
              <a:buClr>
                <a:srgbClr val="00DD54"/>
              </a:buClr>
              <a:buFont typeface="Wingdings" panose="05000000000000000000" pitchFamily="2" charset="2"/>
              <a:buChar char="ü"/>
            </a:pPr>
            <a:endParaRPr lang="en-US" sz="1600" b="1" dirty="0">
              <a:solidFill>
                <a:srgbClr val="686D77"/>
              </a:solidFill>
              <a:ea typeface="Calibri" panose="020F0502020204030204" pitchFamily="34" charset="0"/>
              <a:cs typeface="Arial" panose="020B0604020202020204" pitchFamily="34" charset="0"/>
            </a:endParaRPr>
          </a:p>
          <a:p>
            <a:pPr marL="285750" indent="-285750">
              <a:buClr>
                <a:srgbClr val="00DD54"/>
              </a:buClr>
              <a:buFont typeface="Wingdings" panose="05000000000000000000" pitchFamily="2" charset="2"/>
              <a:buChar char="ü"/>
            </a:pPr>
            <a:r>
              <a:rPr lang="en-US" sz="1600" b="1" dirty="0">
                <a:solidFill>
                  <a:srgbClr val="686D77"/>
                </a:solidFill>
                <a:ea typeface="Calibri" panose="020F0502020204030204" pitchFamily="34" charset="0"/>
                <a:cs typeface="Arial" panose="020B0604020202020204" pitchFamily="34" charset="0"/>
              </a:rPr>
              <a:t>Retail, restaurant and banking facility</a:t>
            </a:r>
          </a:p>
          <a:p>
            <a:endParaRPr lang="en-US" b="1" dirty="0">
              <a:solidFill>
                <a:srgbClr val="686D77"/>
              </a:solidFill>
              <a:ea typeface="Times New Roman" panose="02020603050405020304" pitchFamily="18" charset="0"/>
              <a:cs typeface="Arial" panose="020B0604020202020204" pitchFamily="34" charset="0"/>
            </a:endParaRPr>
          </a:p>
          <a:p>
            <a:endParaRPr lang="en-US" dirty="0">
              <a:solidFill>
                <a:srgbClr val="686D77"/>
              </a:solidFill>
            </a:endParaRPr>
          </a:p>
        </p:txBody>
      </p:sp>
      <p:sp>
        <p:nvSpPr>
          <p:cNvPr id="7" name="Slide Number Placeholder 6"/>
          <p:cNvSpPr>
            <a:spLocks noGrp="1"/>
          </p:cNvSpPr>
          <p:nvPr>
            <p:ph type="sldNum" sz="quarter" idx="12"/>
          </p:nvPr>
        </p:nvSpPr>
        <p:spPr/>
        <p:txBody>
          <a:bodyPr/>
          <a:lstStyle/>
          <a:p>
            <a:fld id="{631EE05A-4C43-4DFC-9536-A44AAA04502D}" type="slidenum">
              <a:rPr lang="en-US" smtClean="0">
                <a:solidFill>
                  <a:srgbClr val="00DD54"/>
                </a:solidFill>
              </a:rPr>
              <a:pPr/>
              <a:t>17</a:t>
            </a:fld>
            <a:endParaRPr lang="en-US" dirty="0">
              <a:solidFill>
                <a:srgbClr val="00DD54"/>
              </a:solidFill>
            </a:endParaRPr>
          </a:p>
        </p:txBody>
      </p:sp>
    </p:spTree>
    <p:extLst>
      <p:ext uri="{BB962C8B-B14F-4D97-AF65-F5344CB8AC3E}">
        <p14:creationId xmlns:p14="http://schemas.microsoft.com/office/powerpoint/2010/main" val="107590034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Rectangle 99"/>
          <p:cNvSpPr/>
          <p:nvPr/>
        </p:nvSpPr>
        <p:spPr>
          <a:xfrm>
            <a:off x="519365" y="3599337"/>
            <a:ext cx="6626348" cy="1015663"/>
          </a:xfrm>
          <a:prstGeom prst="rect">
            <a:avLst/>
          </a:prstGeom>
        </p:spPr>
        <p:txBody>
          <a:bodyPr wrap="square" lIns="0" tIns="0" rIns="0" bIns="0" anchor="b" anchorCtr="0">
            <a:spAutoFit/>
          </a:bodyPr>
          <a:lstStyle/>
          <a:p>
            <a:r>
              <a:rPr lang="en-US" sz="6600" b="1" spc="100" dirty="0">
                <a:solidFill>
                  <a:schemeClr val="tx1">
                    <a:lumMod val="40000"/>
                    <a:lumOff val="60000"/>
                  </a:schemeClr>
                </a:solidFill>
                <a:latin typeface="Arial Black" panose="020B0A04020102020204" pitchFamily="34" charset="0"/>
              </a:rPr>
              <a:t>PHASE 2</a:t>
            </a:r>
          </a:p>
        </p:txBody>
      </p:sp>
      <p:sp>
        <p:nvSpPr>
          <p:cNvPr id="69" name="Rectangle 68"/>
          <p:cNvSpPr/>
          <p:nvPr/>
        </p:nvSpPr>
        <p:spPr>
          <a:xfrm>
            <a:off x="519365" y="1309692"/>
            <a:ext cx="6626348" cy="1015663"/>
          </a:xfrm>
          <a:prstGeom prst="rect">
            <a:avLst/>
          </a:prstGeom>
        </p:spPr>
        <p:txBody>
          <a:bodyPr wrap="square" lIns="0" tIns="0" rIns="0" bIns="0" anchor="b" anchorCtr="0">
            <a:spAutoFit/>
          </a:bodyPr>
          <a:lstStyle/>
          <a:p>
            <a:r>
              <a:rPr lang="en-US" sz="6600" b="1" spc="100" dirty="0">
                <a:solidFill>
                  <a:schemeClr val="tx1">
                    <a:lumMod val="40000"/>
                    <a:lumOff val="60000"/>
                  </a:schemeClr>
                </a:solidFill>
                <a:latin typeface="Arial Black" panose="020B0A04020102020204" pitchFamily="34" charset="0"/>
              </a:rPr>
              <a:t>PHASE 1</a:t>
            </a:r>
          </a:p>
        </p:txBody>
      </p:sp>
      <p:sp>
        <p:nvSpPr>
          <p:cNvPr id="101" name="Rectangle 100"/>
          <p:cNvSpPr/>
          <p:nvPr/>
        </p:nvSpPr>
        <p:spPr>
          <a:xfrm>
            <a:off x="213475" y="4404652"/>
            <a:ext cx="11745800" cy="928083"/>
          </a:xfrm>
          <a:prstGeom prst="rect">
            <a:avLst/>
          </a:prstGeom>
          <a:solidFill>
            <a:schemeClr val="bg1"/>
          </a:solid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gn="ctr">
              <a:buFont typeface="Arial" panose="020B0604020202020204" pitchFamily="34" charset="0"/>
              <a:buChar char="•"/>
            </a:pPr>
            <a:endParaRPr lang="en-US">
              <a:solidFill>
                <a:schemeClr val="bg1"/>
              </a:solidFill>
            </a:endParaRPr>
          </a:p>
        </p:txBody>
      </p:sp>
      <p:sp>
        <p:nvSpPr>
          <p:cNvPr id="102" name="Rectangle 101"/>
          <p:cNvSpPr/>
          <p:nvPr/>
        </p:nvSpPr>
        <p:spPr>
          <a:xfrm>
            <a:off x="7940599" y="3526316"/>
            <a:ext cx="1795684" cy="830997"/>
          </a:xfrm>
          <a:prstGeom prst="rect">
            <a:avLst/>
          </a:prstGeom>
        </p:spPr>
        <p:txBody>
          <a:bodyPr wrap="none">
            <a:spAutoFit/>
          </a:bodyPr>
          <a:lstStyle/>
          <a:p>
            <a:pPr lvl="0" algn="r"/>
            <a:r>
              <a:rPr lang="en-US" sz="2800" b="1" dirty="0"/>
              <a:t>DAY 1</a:t>
            </a:r>
          </a:p>
          <a:p>
            <a:pPr lvl="0" algn="r"/>
            <a:r>
              <a:rPr lang="en-US" sz="2000" dirty="0"/>
              <a:t>in Boca Raton</a:t>
            </a:r>
          </a:p>
        </p:txBody>
      </p:sp>
      <p:sp>
        <p:nvSpPr>
          <p:cNvPr id="3" name="Text Placeholder 2"/>
          <p:cNvSpPr>
            <a:spLocks noGrp="1"/>
          </p:cNvSpPr>
          <p:nvPr>
            <p:ph type="body" idx="13"/>
          </p:nvPr>
        </p:nvSpPr>
        <p:spPr>
          <a:xfrm>
            <a:off x="609601" y="293422"/>
            <a:ext cx="10972799" cy="538162"/>
          </a:xfrm>
        </p:spPr>
        <p:txBody>
          <a:bodyPr>
            <a:noAutofit/>
          </a:bodyPr>
          <a:lstStyle/>
          <a:p>
            <a:r>
              <a:rPr lang="en-US" sz="3600" dirty="0"/>
              <a:t>Phase 1 &amp; 2 Move Dates</a:t>
            </a:r>
          </a:p>
        </p:txBody>
      </p:sp>
      <p:sp>
        <p:nvSpPr>
          <p:cNvPr id="4" name="Slide Number Placeholder 3"/>
          <p:cNvSpPr>
            <a:spLocks noGrp="1"/>
          </p:cNvSpPr>
          <p:nvPr>
            <p:ph type="sldNum" sz="quarter" idx="12"/>
          </p:nvPr>
        </p:nvSpPr>
        <p:spPr/>
        <p:txBody>
          <a:bodyPr/>
          <a:lstStyle/>
          <a:p>
            <a:fld id="{631EE05A-4C43-4DFC-9536-A44AAA04502D}" type="slidenum">
              <a:rPr lang="en-US" smtClean="0"/>
              <a:pPr/>
              <a:t>18</a:t>
            </a:fld>
            <a:endParaRPr lang="en-US" dirty="0"/>
          </a:p>
        </p:txBody>
      </p:sp>
      <p:sp>
        <p:nvSpPr>
          <p:cNvPr id="17" name="Rectangle 16"/>
          <p:cNvSpPr/>
          <p:nvPr/>
        </p:nvSpPr>
        <p:spPr>
          <a:xfrm>
            <a:off x="213475" y="2115007"/>
            <a:ext cx="11745800" cy="928083"/>
          </a:xfrm>
          <a:prstGeom prst="rect">
            <a:avLst/>
          </a:prstGeom>
          <a:solidFill>
            <a:schemeClr val="bg1"/>
          </a:solid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gn="ctr">
              <a:buFont typeface="Arial" panose="020B0604020202020204" pitchFamily="34" charset="0"/>
              <a:buChar char="•"/>
            </a:pPr>
            <a:endParaRPr lang="en-US">
              <a:solidFill>
                <a:schemeClr val="bg1"/>
              </a:solidFill>
            </a:endParaRPr>
          </a:p>
        </p:txBody>
      </p:sp>
      <p:grpSp>
        <p:nvGrpSpPr>
          <p:cNvPr id="2" name="Group 1"/>
          <p:cNvGrpSpPr/>
          <p:nvPr/>
        </p:nvGrpSpPr>
        <p:grpSpPr>
          <a:xfrm>
            <a:off x="439109" y="2378993"/>
            <a:ext cx="11033634" cy="414205"/>
            <a:chOff x="398711" y="2515405"/>
            <a:chExt cx="11033634" cy="414205"/>
          </a:xfrm>
        </p:grpSpPr>
        <p:sp>
          <p:nvSpPr>
            <p:cNvPr id="18" name="Rectangle 17"/>
            <p:cNvSpPr/>
            <p:nvPr/>
          </p:nvSpPr>
          <p:spPr>
            <a:xfrm>
              <a:off x="398711" y="2515405"/>
              <a:ext cx="2392193" cy="400110"/>
            </a:xfrm>
            <a:prstGeom prst="rect">
              <a:avLst/>
            </a:prstGeom>
          </p:spPr>
          <p:txBody>
            <a:bodyPr wrap="none">
              <a:spAutoFit/>
            </a:bodyPr>
            <a:lstStyle/>
            <a:p>
              <a:pPr marL="285750" lvl="0" indent="-285750">
                <a:buFont typeface="Arial" panose="020B0604020202020204" pitchFamily="34" charset="0"/>
                <a:buChar char="•"/>
              </a:pPr>
              <a:r>
                <a:rPr lang="en-US" sz="2000" b="1" dirty="0"/>
                <a:t>Executive Team</a:t>
              </a:r>
            </a:p>
          </p:txBody>
        </p:sp>
        <p:sp>
          <p:nvSpPr>
            <p:cNvPr id="19" name="Rectangle 18"/>
            <p:cNvSpPr/>
            <p:nvPr/>
          </p:nvSpPr>
          <p:spPr>
            <a:xfrm>
              <a:off x="4310844" y="2515405"/>
              <a:ext cx="2980303" cy="400110"/>
            </a:xfrm>
            <a:prstGeom prst="rect">
              <a:avLst/>
            </a:prstGeom>
          </p:spPr>
          <p:txBody>
            <a:bodyPr wrap="none">
              <a:spAutoFit/>
            </a:bodyPr>
            <a:lstStyle/>
            <a:p>
              <a:pPr marL="285750" lvl="0" indent="-285750">
                <a:buFont typeface="Arial" panose="020B0604020202020204" pitchFamily="34" charset="0"/>
                <a:buChar char="•"/>
              </a:pPr>
              <a:r>
                <a:rPr lang="en-US" sz="2000" b="1" dirty="0"/>
                <a:t>Marketing &amp; Product</a:t>
              </a:r>
            </a:p>
          </p:txBody>
        </p:sp>
        <p:sp>
          <p:nvSpPr>
            <p:cNvPr id="20" name="Rectangle 19"/>
            <p:cNvSpPr/>
            <p:nvPr/>
          </p:nvSpPr>
          <p:spPr>
            <a:xfrm>
              <a:off x="10587242" y="2515405"/>
              <a:ext cx="845103" cy="400110"/>
            </a:xfrm>
            <a:prstGeom prst="rect">
              <a:avLst/>
            </a:prstGeom>
          </p:spPr>
          <p:txBody>
            <a:bodyPr wrap="none">
              <a:spAutoFit/>
            </a:bodyPr>
            <a:lstStyle/>
            <a:p>
              <a:pPr marL="285750" lvl="0" indent="-285750">
                <a:buFont typeface="Arial" panose="020B0604020202020204" pitchFamily="34" charset="0"/>
                <a:buChar char="•"/>
              </a:pPr>
              <a:r>
                <a:rPr lang="en-US" sz="2000" b="1" dirty="0"/>
                <a:t>HR</a:t>
              </a:r>
            </a:p>
          </p:txBody>
        </p:sp>
        <p:sp>
          <p:nvSpPr>
            <p:cNvPr id="21" name="Rectangle 20"/>
            <p:cNvSpPr/>
            <p:nvPr/>
          </p:nvSpPr>
          <p:spPr>
            <a:xfrm>
              <a:off x="2894110" y="2515405"/>
              <a:ext cx="1143262" cy="400110"/>
            </a:xfrm>
            <a:prstGeom prst="rect">
              <a:avLst/>
            </a:prstGeom>
          </p:spPr>
          <p:txBody>
            <a:bodyPr wrap="none">
              <a:spAutoFit/>
            </a:bodyPr>
            <a:lstStyle/>
            <a:p>
              <a:pPr marL="285750" lvl="0" indent="-285750">
                <a:buFont typeface="Arial" panose="020B0604020202020204" pitchFamily="34" charset="0"/>
                <a:buChar char="•"/>
              </a:pPr>
              <a:r>
                <a:rPr lang="en-US" sz="2000" b="1" dirty="0"/>
                <a:t>Legal</a:t>
              </a:r>
            </a:p>
          </p:txBody>
        </p:sp>
        <p:sp>
          <p:nvSpPr>
            <p:cNvPr id="22" name="Rectangle 21"/>
            <p:cNvSpPr/>
            <p:nvPr/>
          </p:nvSpPr>
          <p:spPr>
            <a:xfrm>
              <a:off x="7291147" y="2529500"/>
              <a:ext cx="3296095" cy="400110"/>
            </a:xfrm>
            <a:prstGeom prst="rect">
              <a:avLst/>
            </a:prstGeom>
          </p:spPr>
          <p:txBody>
            <a:bodyPr wrap="none">
              <a:spAutoFit/>
            </a:bodyPr>
            <a:lstStyle/>
            <a:p>
              <a:pPr marL="285750" lvl="0" indent="-285750">
                <a:buFont typeface="Arial" panose="020B0604020202020204" pitchFamily="34" charset="0"/>
                <a:buChar char="•"/>
              </a:pPr>
              <a:r>
                <a:rPr lang="en-US" sz="2000" b="1" dirty="0"/>
                <a:t>Business Development</a:t>
              </a:r>
            </a:p>
          </p:txBody>
        </p:sp>
      </p:grpSp>
      <p:sp>
        <p:nvSpPr>
          <p:cNvPr id="25" name="Rectangle 24"/>
          <p:cNvSpPr/>
          <p:nvPr/>
        </p:nvSpPr>
        <p:spPr>
          <a:xfrm>
            <a:off x="7940599" y="1236671"/>
            <a:ext cx="1795684" cy="830997"/>
          </a:xfrm>
          <a:prstGeom prst="rect">
            <a:avLst/>
          </a:prstGeom>
        </p:spPr>
        <p:txBody>
          <a:bodyPr wrap="none">
            <a:spAutoFit/>
          </a:bodyPr>
          <a:lstStyle/>
          <a:p>
            <a:pPr lvl="0" algn="r"/>
            <a:r>
              <a:rPr lang="en-US" sz="2800" b="1" dirty="0"/>
              <a:t>DAY 1</a:t>
            </a:r>
          </a:p>
          <a:p>
            <a:pPr lvl="0" algn="r"/>
            <a:r>
              <a:rPr lang="en-US" sz="2000" dirty="0"/>
              <a:t>in Boca Raton</a:t>
            </a:r>
          </a:p>
        </p:txBody>
      </p:sp>
      <p:pic>
        <p:nvPicPr>
          <p:cNvPr id="45" name="Picture 4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66722" y="912052"/>
            <a:ext cx="1444752" cy="1444752"/>
          </a:xfrm>
          <a:prstGeom prst="rect">
            <a:avLst/>
          </a:prstGeom>
        </p:spPr>
      </p:pic>
      <p:grpSp>
        <p:nvGrpSpPr>
          <p:cNvPr id="98" name="Group 97"/>
          <p:cNvGrpSpPr/>
          <p:nvPr/>
        </p:nvGrpSpPr>
        <p:grpSpPr>
          <a:xfrm>
            <a:off x="626326" y="4668638"/>
            <a:ext cx="6993575" cy="400110"/>
            <a:chOff x="2748405" y="4993308"/>
            <a:chExt cx="6993575" cy="400110"/>
          </a:xfrm>
        </p:grpSpPr>
        <p:sp>
          <p:nvSpPr>
            <p:cNvPr id="86" name="Rectangle 85"/>
            <p:cNvSpPr/>
            <p:nvPr/>
          </p:nvSpPr>
          <p:spPr>
            <a:xfrm>
              <a:off x="2748405" y="4993308"/>
              <a:ext cx="1443024" cy="400110"/>
            </a:xfrm>
            <a:prstGeom prst="rect">
              <a:avLst/>
            </a:prstGeom>
          </p:spPr>
          <p:txBody>
            <a:bodyPr wrap="none">
              <a:spAutoFit/>
            </a:bodyPr>
            <a:lstStyle/>
            <a:p>
              <a:pPr marL="285750" indent="-285750">
                <a:buFont typeface="Arial" panose="020B0604020202020204" pitchFamily="34" charset="0"/>
                <a:buChar char="•"/>
              </a:pPr>
              <a:r>
                <a:rPr lang="en-US" sz="2000" b="1" dirty="0"/>
                <a:t>Finance</a:t>
              </a:r>
            </a:p>
          </p:txBody>
        </p:sp>
        <p:sp>
          <p:nvSpPr>
            <p:cNvPr id="87" name="Rectangle 86"/>
            <p:cNvSpPr/>
            <p:nvPr/>
          </p:nvSpPr>
          <p:spPr>
            <a:xfrm>
              <a:off x="6999138" y="4993308"/>
              <a:ext cx="1568058" cy="400110"/>
            </a:xfrm>
            <a:prstGeom prst="rect">
              <a:avLst/>
            </a:prstGeom>
          </p:spPr>
          <p:txBody>
            <a:bodyPr wrap="none">
              <a:spAutoFit/>
            </a:bodyPr>
            <a:lstStyle/>
            <a:p>
              <a:pPr marL="285750" lvl="0" indent="-285750">
                <a:buFont typeface="Arial" panose="020B0604020202020204" pitchFamily="34" charset="0"/>
                <a:buChar char="•"/>
              </a:pPr>
              <a:r>
                <a:rPr lang="en-US" sz="2000" b="1" dirty="0"/>
                <a:t>Facilities</a:t>
              </a:r>
            </a:p>
          </p:txBody>
        </p:sp>
        <p:sp>
          <p:nvSpPr>
            <p:cNvPr id="89" name="Rectangle 88"/>
            <p:cNvSpPr/>
            <p:nvPr/>
          </p:nvSpPr>
          <p:spPr>
            <a:xfrm>
              <a:off x="4703853" y="4993308"/>
              <a:ext cx="1996059" cy="400110"/>
            </a:xfrm>
            <a:prstGeom prst="rect">
              <a:avLst/>
            </a:prstGeom>
          </p:spPr>
          <p:txBody>
            <a:bodyPr wrap="none">
              <a:spAutoFit/>
            </a:bodyPr>
            <a:lstStyle/>
            <a:p>
              <a:pPr marL="285750" indent="-285750">
                <a:buFont typeface="Arial" panose="020B0604020202020204" pitchFamily="34" charset="0"/>
                <a:buChar char="•"/>
              </a:pPr>
              <a:r>
                <a:rPr lang="en-US" sz="2000" b="1" dirty="0"/>
                <a:t>Operations *</a:t>
              </a:r>
            </a:p>
          </p:txBody>
        </p:sp>
        <p:sp>
          <p:nvSpPr>
            <p:cNvPr id="90" name="Rectangle 89"/>
            <p:cNvSpPr/>
            <p:nvPr/>
          </p:nvSpPr>
          <p:spPr>
            <a:xfrm>
              <a:off x="9041147" y="4993308"/>
              <a:ext cx="700833" cy="400110"/>
            </a:xfrm>
            <a:prstGeom prst="rect">
              <a:avLst/>
            </a:prstGeom>
          </p:spPr>
          <p:txBody>
            <a:bodyPr wrap="none">
              <a:spAutoFit/>
            </a:bodyPr>
            <a:lstStyle/>
            <a:p>
              <a:pPr marL="285750" lvl="0" indent="-285750">
                <a:buFont typeface="Arial" panose="020B0604020202020204" pitchFamily="34" charset="0"/>
                <a:buChar char="•"/>
              </a:pPr>
              <a:r>
                <a:rPr lang="en-US" sz="2000" b="1" dirty="0"/>
                <a:t>IT</a:t>
              </a:r>
            </a:p>
          </p:txBody>
        </p:sp>
      </p:grpSp>
      <p:pic>
        <p:nvPicPr>
          <p:cNvPr id="44" name="Picture 4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866722" y="3201697"/>
            <a:ext cx="1444752" cy="1444752"/>
          </a:xfrm>
          <a:prstGeom prst="rect">
            <a:avLst/>
          </a:prstGeom>
        </p:spPr>
      </p:pic>
      <p:sp>
        <p:nvSpPr>
          <p:cNvPr id="5" name="TextBox 4"/>
          <p:cNvSpPr txBox="1"/>
          <p:nvPr/>
        </p:nvSpPr>
        <p:spPr>
          <a:xfrm>
            <a:off x="178726" y="5518957"/>
            <a:ext cx="11780549" cy="338554"/>
          </a:xfrm>
          <a:prstGeom prst="rect">
            <a:avLst/>
          </a:prstGeom>
          <a:noFill/>
        </p:spPr>
        <p:txBody>
          <a:bodyPr wrap="square" rtlCol="0">
            <a:spAutoFit/>
          </a:bodyPr>
          <a:lstStyle/>
          <a:p>
            <a:r>
              <a:rPr lang="en-US" sz="1600" b="1" dirty="0"/>
              <a:t>* Contact Center Operations will remain in Sunrise through Fall 2019 </a:t>
            </a:r>
          </a:p>
        </p:txBody>
      </p:sp>
      <p:sp>
        <p:nvSpPr>
          <p:cNvPr id="6" name="TextBox 5"/>
          <p:cNvSpPr txBox="1"/>
          <p:nvPr/>
        </p:nvSpPr>
        <p:spPr>
          <a:xfrm>
            <a:off x="7928486" y="4640991"/>
            <a:ext cx="3837690" cy="861774"/>
          </a:xfrm>
          <a:prstGeom prst="rect">
            <a:avLst/>
          </a:prstGeom>
          <a:noFill/>
        </p:spPr>
        <p:txBody>
          <a:bodyPr wrap="square" rtlCol="0">
            <a:spAutoFit/>
          </a:bodyPr>
          <a:lstStyle/>
          <a:p>
            <a:pPr marL="285750" indent="-285750">
              <a:buFont typeface="Arial" panose="020B0604020202020204" pitchFamily="34" charset="0"/>
              <a:buChar char="•"/>
            </a:pPr>
            <a:r>
              <a:rPr lang="en-US" sz="1600" b="1" dirty="0"/>
              <a:t>Those remaining in Building B will move to Building E on Nov. 9.</a:t>
            </a:r>
          </a:p>
          <a:p>
            <a:endParaRPr lang="en-US" b="1" dirty="0"/>
          </a:p>
        </p:txBody>
      </p:sp>
    </p:spTree>
    <p:extLst>
      <p:ext uri="{BB962C8B-B14F-4D97-AF65-F5344CB8AC3E}">
        <p14:creationId xmlns:p14="http://schemas.microsoft.com/office/powerpoint/2010/main" val="50680068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2"/>
          </p:nvPr>
        </p:nvSpPr>
        <p:spPr>
          <a:xfrm>
            <a:off x="188259" y="266528"/>
            <a:ext cx="10972799" cy="538162"/>
          </a:xfrm>
        </p:spPr>
        <p:txBody>
          <a:bodyPr/>
          <a:lstStyle/>
          <a:p>
            <a:r>
              <a:rPr lang="en-US" sz="3600" dirty="0"/>
              <a:t>Q &amp; A – We Welcome Your Questions</a:t>
            </a:r>
          </a:p>
        </p:txBody>
      </p:sp>
      <p:sp>
        <p:nvSpPr>
          <p:cNvPr id="5" name="Text Placeholder 3"/>
          <p:cNvSpPr txBox="1">
            <a:spLocks/>
          </p:cNvSpPr>
          <p:nvPr/>
        </p:nvSpPr>
        <p:spPr>
          <a:xfrm>
            <a:off x="188259" y="2322412"/>
            <a:ext cx="4914392" cy="1257379"/>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accent5"/>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kern="1200">
                <a:solidFill>
                  <a:schemeClr val="tx1">
                    <a:tint val="75000"/>
                  </a:schemeClr>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9pPr>
          </a:lstStyle>
          <a:p>
            <a:pPr algn="ctr"/>
            <a:r>
              <a:rPr lang="en-US" sz="5400" b="1" dirty="0">
                <a:solidFill>
                  <a:schemeClr val="accent1"/>
                </a:solidFill>
              </a:rPr>
              <a:t>Text:</a:t>
            </a:r>
          </a:p>
          <a:p>
            <a:pPr algn="ctr"/>
            <a:r>
              <a:rPr lang="en-US" sz="5400" b="1" dirty="0">
                <a:solidFill>
                  <a:schemeClr val="accent1"/>
                </a:solidFill>
              </a:rPr>
              <a:t>(954) 314-1237</a:t>
            </a:r>
          </a:p>
          <a:p>
            <a:pPr algn="ctr"/>
            <a:endParaRPr lang="en-US" sz="5400" dirty="0"/>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1251" y="1174090"/>
            <a:ext cx="6541273" cy="4360847"/>
          </a:xfrm>
          <a:prstGeom prst="rect">
            <a:avLst/>
          </a:prstGeom>
          <a:ln w="38100">
            <a:solidFill>
              <a:schemeClr val="accent1"/>
            </a:solidFill>
          </a:ln>
        </p:spPr>
      </p:pic>
    </p:spTree>
    <p:extLst>
      <p:ext uri="{BB962C8B-B14F-4D97-AF65-F5344CB8AC3E}">
        <p14:creationId xmlns:p14="http://schemas.microsoft.com/office/powerpoint/2010/main" val="32801454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516468" y="1292517"/>
            <a:ext cx="5579532" cy="4467667"/>
          </a:xfrm>
        </p:spPr>
        <p:txBody>
          <a:bodyPr>
            <a:normAutofit/>
          </a:bodyPr>
          <a:lstStyle/>
          <a:p>
            <a:pPr>
              <a:lnSpc>
                <a:spcPct val="100000"/>
              </a:lnSpc>
              <a:spcBef>
                <a:spcPts val="0"/>
              </a:spcBef>
            </a:pPr>
            <a:r>
              <a:rPr lang="en-US" sz="2600" b="1" dirty="0"/>
              <a:t>Welcome &amp; Agenda Overview</a:t>
            </a:r>
          </a:p>
          <a:p>
            <a:pPr>
              <a:lnSpc>
                <a:spcPct val="100000"/>
              </a:lnSpc>
              <a:spcBef>
                <a:spcPts val="0"/>
              </a:spcBef>
            </a:pPr>
            <a:r>
              <a:rPr lang="en-US" sz="2600" b="1" dirty="0"/>
              <a:t> </a:t>
            </a:r>
          </a:p>
          <a:p>
            <a:pPr>
              <a:lnSpc>
                <a:spcPct val="100000"/>
              </a:lnSpc>
              <a:spcBef>
                <a:spcPts val="0"/>
              </a:spcBef>
            </a:pPr>
            <a:r>
              <a:rPr lang="en-US" sz="2600" b="1" dirty="0"/>
              <a:t>Q3 2018 Service Milestones &amp; Promotions</a:t>
            </a:r>
          </a:p>
          <a:p>
            <a:pPr>
              <a:lnSpc>
                <a:spcPct val="100000"/>
              </a:lnSpc>
              <a:spcBef>
                <a:spcPts val="0"/>
              </a:spcBef>
            </a:pPr>
            <a:endParaRPr lang="en-US" sz="2600" b="1" dirty="0"/>
          </a:p>
          <a:p>
            <a:pPr>
              <a:lnSpc>
                <a:spcPct val="100000"/>
              </a:lnSpc>
              <a:spcBef>
                <a:spcPts val="0"/>
              </a:spcBef>
            </a:pPr>
            <a:r>
              <a:rPr lang="en-US" sz="2600" b="1" dirty="0"/>
              <a:t>Business Update</a:t>
            </a:r>
          </a:p>
          <a:p>
            <a:pPr>
              <a:lnSpc>
                <a:spcPct val="100000"/>
              </a:lnSpc>
              <a:spcBef>
                <a:spcPts val="0"/>
              </a:spcBef>
            </a:pPr>
            <a:endParaRPr lang="en-US" sz="2600" b="1" dirty="0"/>
          </a:p>
          <a:p>
            <a:pPr>
              <a:lnSpc>
                <a:spcPct val="100000"/>
              </a:lnSpc>
              <a:spcBef>
                <a:spcPts val="0"/>
              </a:spcBef>
            </a:pPr>
            <a:r>
              <a:rPr lang="en-US" sz="2600" b="1" dirty="0"/>
              <a:t>Financial Overview</a:t>
            </a:r>
          </a:p>
          <a:p>
            <a:pPr>
              <a:lnSpc>
                <a:spcPct val="100000"/>
              </a:lnSpc>
              <a:spcBef>
                <a:spcPts val="0"/>
              </a:spcBef>
            </a:pPr>
            <a:endParaRPr lang="en-US" sz="2600" b="1" dirty="0"/>
          </a:p>
          <a:p>
            <a:pPr>
              <a:lnSpc>
                <a:spcPct val="100000"/>
              </a:lnSpc>
              <a:spcBef>
                <a:spcPts val="0"/>
              </a:spcBef>
            </a:pPr>
            <a:endParaRPr lang="en-US" sz="2600" b="1" dirty="0"/>
          </a:p>
          <a:p>
            <a:pPr marL="342900" indent="-342900">
              <a:buFont typeface="Arial" panose="020B0604020202020204" pitchFamily="34" charset="0"/>
              <a:buChar char="•"/>
            </a:pPr>
            <a:endParaRPr lang="en-US" sz="2400" b="1" dirty="0"/>
          </a:p>
          <a:p>
            <a:endParaRPr lang="en-US" sz="2400" b="1" dirty="0"/>
          </a:p>
          <a:p>
            <a:endParaRPr lang="en-US" sz="2400" b="1" dirty="0"/>
          </a:p>
          <a:p>
            <a:pPr marL="285750" indent="-285750">
              <a:buFont typeface="Wingdings" panose="05000000000000000000" pitchFamily="2" charset="2"/>
              <a:buChar char="ü"/>
            </a:pPr>
            <a:endParaRPr lang="en-US" dirty="0"/>
          </a:p>
        </p:txBody>
      </p:sp>
      <p:sp>
        <p:nvSpPr>
          <p:cNvPr id="5" name="Text Placeholder 4"/>
          <p:cNvSpPr>
            <a:spLocks noGrp="1"/>
          </p:cNvSpPr>
          <p:nvPr>
            <p:ph type="body" idx="13"/>
          </p:nvPr>
        </p:nvSpPr>
        <p:spPr/>
        <p:txBody>
          <a:bodyPr>
            <a:noAutofit/>
          </a:bodyPr>
          <a:lstStyle/>
          <a:p>
            <a:r>
              <a:rPr lang="en-US" sz="3600" dirty="0"/>
              <a:t>Agenda</a:t>
            </a:r>
          </a:p>
        </p:txBody>
      </p:sp>
      <p:sp>
        <p:nvSpPr>
          <p:cNvPr id="7" name="TextBox 6"/>
          <p:cNvSpPr txBox="1"/>
          <p:nvPr/>
        </p:nvSpPr>
        <p:spPr>
          <a:xfrm>
            <a:off x="6320311" y="1292517"/>
            <a:ext cx="5621488" cy="3939540"/>
          </a:xfrm>
          <a:prstGeom prst="rect">
            <a:avLst/>
          </a:prstGeom>
          <a:noFill/>
        </p:spPr>
        <p:txBody>
          <a:bodyPr wrap="square" rtlCol="0">
            <a:spAutoFit/>
          </a:bodyPr>
          <a:lstStyle/>
          <a:p>
            <a:r>
              <a:rPr lang="en-US" sz="2600" b="1" dirty="0"/>
              <a:t>Communication &amp; Employee Engagement </a:t>
            </a:r>
          </a:p>
          <a:p>
            <a:pPr lvl="0"/>
            <a:endParaRPr lang="en-US" sz="2600" b="1" dirty="0">
              <a:solidFill>
                <a:srgbClr val="686D77"/>
              </a:solidFill>
            </a:endParaRPr>
          </a:p>
          <a:p>
            <a:pPr lvl="0"/>
            <a:r>
              <a:rPr lang="en-US" sz="2600" b="1" dirty="0">
                <a:solidFill>
                  <a:srgbClr val="686D77"/>
                </a:solidFill>
              </a:rPr>
              <a:t>2018 Enterprise Priorities Update</a:t>
            </a:r>
          </a:p>
          <a:p>
            <a:pPr lvl="0"/>
            <a:r>
              <a:rPr lang="en-US" sz="2600" b="1" dirty="0">
                <a:solidFill>
                  <a:srgbClr val="686D77"/>
                </a:solidFill>
              </a:rPr>
              <a:t>	</a:t>
            </a:r>
          </a:p>
          <a:p>
            <a:r>
              <a:rPr lang="en-US" sz="2600" b="1" dirty="0"/>
              <a:t>Boca Move Update</a:t>
            </a:r>
          </a:p>
          <a:p>
            <a:pPr lvl="0"/>
            <a:r>
              <a:rPr lang="en-US" sz="2600" b="1" dirty="0">
                <a:solidFill>
                  <a:srgbClr val="686D77"/>
                </a:solidFill>
              </a:rPr>
              <a:t>	</a:t>
            </a:r>
          </a:p>
          <a:p>
            <a:pPr lvl="0"/>
            <a:r>
              <a:rPr lang="en-US" sz="2600" b="1" dirty="0">
                <a:solidFill>
                  <a:srgbClr val="686D77"/>
                </a:solidFill>
              </a:rPr>
              <a:t>Q&amp;A</a:t>
            </a:r>
          </a:p>
          <a:p>
            <a:endParaRPr lang="en-US" sz="2400" b="1" dirty="0"/>
          </a:p>
          <a:p>
            <a:endParaRPr lang="en-US" dirty="0"/>
          </a:p>
        </p:txBody>
      </p:sp>
      <p:sp>
        <p:nvSpPr>
          <p:cNvPr id="3" name="Slide Number Placeholder 2"/>
          <p:cNvSpPr>
            <a:spLocks noGrp="1"/>
          </p:cNvSpPr>
          <p:nvPr>
            <p:ph type="sldNum" sz="quarter" idx="12"/>
          </p:nvPr>
        </p:nvSpPr>
        <p:spPr/>
        <p:txBody>
          <a:bodyPr/>
          <a:lstStyle/>
          <a:p>
            <a:fld id="{631EE05A-4C43-4DFC-9536-A44AAA04502D}" type="slidenum">
              <a:rPr lang="en-US" smtClean="0"/>
              <a:pPr/>
              <a:t>2</a:t>
            </a:fld>
            <a:endParaRPr lang="en-US" dirty="0"/>
          </a:p>
        </p:txBody>
      </p:sp>
    </p:spTree>
    <p:extLst>
      <p:ext uri="{BB962C8B-B14F-4D97-AF65-F5344CB8AC3E}">
        <p14:creationId xmlns:p14="http://schemas.microsoft.com/office/powerpoint/2010/main" val="97237610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Closing Remarks</a:t>
            </a:r>
          </a:p>
        </p:txBody>
      </p:sp>
    </p:spTree>
    <p:extLst>
      <p:ext uri="{BB962C8B-B14F-4D97-AF65-F5344CB8AC3E}">
        <p14:creationId xmlns:p14="http://schemas.microsoft.com/office/powerpoint/2010/main" val="12757106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92608" y="694729"/>
            <a:ext cx="7309975" cy="1429800"/>
          </a:xfrm>
        </p:spPr>
        <p:txBody>
          <a:bodyPr/>
          <a:lstStyle/>
          <a:p>
            <a:r>
              <a:rPr lang="en-US" dirty="0"/>
              <a:t>Q3 Service Milestones and Promotions</a:t>
            </a:r>
          </a:p>
        </p:txBody>
      </p:sp>
    </p:spTree>
    <p:extLst>
      <p:ext uri="{BB962C8B-B14F-4D97-AF65-F5344CB8AC3E}">
        <p14:creationId xmlns:p14="http://schemas.microsoft.com/office/powerpoint/2010/main" val="38738883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idx="13"/>
          </p:nvPr>
        </p:nvSpPr>
        <p:spPr/>
        <p:txBody>
          <a:bodyPr>
            <a:noAutofit/>
          </a:bodyPr>
          <a:lstStyle/>
          <a:p>
            <a:r>
              <a:rPr lang="en-US" sz="3600" dirty="0"/>
              <a:t>Promotions/Career Progression (Q3 2018)</a:t>
            </a:r>
          </a:p>
        </p:txBody>
      </p:sp>
      <p:sp>
        <p:nvSpPr>
          <p:cNvPr id="3" name="Slide Number Placeholder 2"/>
          <p:cNvSpPr>
            <a:spLocks noGrp="1"/>
          </p:cNvSpPr>
          <p:nvPr>
            <p:ph type="sldNum" sz="quarter" idx="12"/>
          </p:nvPr>
        </p:nvSpPr>
        <p:spPr/>
        <p:txBody>
          <a:bodyPr/>
          <a:lstStyle/>
          <a:p>
            <a:fld id="{631EE05A-4C43-4DFC-9536-A44AAA04502D}" type="slidenum">
              <a:rPr lang="en-US" smtClean="0"/>
              <a:pPr/>
              <a:t>4</a:t>
            </a:fld>
            <a:endParaRPr lang="en-US" dirty="0"/>
          </a:p>
        </p:txBody>
      </p:sp>
      <p:sp>
        <p:nvSpPr>
          <p:cNvPr id="6" name="TextBox 5"/>
          <p:cNvSpPr txBox="1"/>
          <p:nvPr/>
        </p:nvSpPr>
        <p:spPr>
          <a:xfrm>
            <a:off x="0" y="1059090"/>
            <a:ext cx="12192000" cy="5693866"/>
          </a:xfrm>
          <a:prstGeom prst="rect">
            <a:avLst/>
          </a:prstGeom>
          <a:noFill/>
        </p:spPr>
        <p:txBody>
          <a:bodyPr wrap="square" numCol="1" rtlCol="0">
            <a:spAutoFit/>
          </a:bodyPr>
          <a:lstStyle/>
          <a:p>
            <a:pPr algn="ctr">
              <a:lnSpc>
                <a:spcPct val="200000"/>
              </a:lnSpc>
            </a:pPr>
            <a:r>
              <a:rPr lang="en-US" b="1" dirty="0"/>
              <a:t>Dwight Bozeman, </a:t>
            </a:r>
            <a:r>
              <a:rPr lang="en-US" dirty="0"/>
              <a:t>Customer Service Associate  to </a:t>
            </a:r>
            <a:r>
              <a:rPr lang="en-US" b="1" dirty="0"/>
              <a:t>Case Management Specialist</a:t>
            </a:r>
          </a:p>
          <a:p>
            <a:pPr algn="ctr">
              <a:lnSpc>
                <a:spcPct val="200000"/>
              </a:lnSpc>
            </a:pPr>
            <a:r>
              <a:rPr lang="en-US" b="1" dirty="0"/>
              <a:t>Diego Chavez</a:t>
            </a:r>
            <a:r>
              <a:rPr lang="en-US" dirty="0"/>
              <a:t>, QA Analyst to </a:t>
            </a:r>
            <a:r>
              <a:rPr lang="en-US" b="1" dirty="0"/>
              <a:t>Senior QA Analyst</a:t>
            </a:r>
          </a:p>
          <a:p>
            <a:pPr algn="ctr">
              <a:lnSpc>
                <a:spcPct val="200000"/>
              </a:lnSpc>
            </a:pPr>
            <a:r>
              <a:rPr lang="en-US" b="1" dirty="0"/>
              <a:t>Tai Fowler</a:t>
            </a:r>
            <a:r>
              <a:rPr lang="en-US" dirty="0"/>
              <a:t>, Customer Service Associate  to </a:t>
            </a:r>
            <a:r>
              <a:rPr lang="en-US" b="1" dirty="0"/>
              <a:t>Case Management Specialist</a:t>
            </a:r>
          </a:p>
          <a:p>
            <a:pPr algn="ctr">
              <a:lnSpc>
                <a:spcPct val="200000"/>
              </a:lnSpc>
            </a:pPr>
            <a:r>
              <a:rPr lang="en-US" b="1" dirty="0"/>
              <a:t>Amanda Freeman</a:t>
            </a:r>
            <a:r>
              <a:rPr lang="en-US" dirty="0"/>
              <a:t>, HMS Enrollment Representative to </a:t>
            </a:r>
            <a:r>
              <a:rPr lang="en-US" b="1" dirty="0"/>
              <a:t>Accounts Receivable Specialist</a:t>
            </a:r>
          </a:p>
          <a:p>
            <a:pPr algn="ctr">
              <a:lnSpc>
                <a:spcPct val="200000"/>
              </a:lnSpc>
            </a:pPr>
            <a:r>
              <a:rPr lang="en-US" b="1" dirty="0"/>
              <a:t>Brandon Galloway</a:t>
            </a:r>
            <a:r>
              <a:rPr lang="en-US" dirty="0"/>
              <a:t>, Authorizations Help Desk Agent to </a:t>
            </a:r>
            <a:r>
              <a:rPr lang="en-US" b="1" dirty="0"/>
              <a:t>Authorizations Supervisor </a:t>
            </a:r>
          </a:p>
          <a:p>
            <a:pPr algn="ctr">
              <a:lnSpc>
                <a:spcPct val="200000"/>
              </a:lnSpc>
            </a:pPr>
            <a:r>
              <a:rPr lang="en-US" b="1" dirty="0"/>
              <a:t>Gita Gobaya</a:t>
            </a:r>
            <a:r>
              <a:rPr lang="en-US" dirty="0"/>
              <a:t>, IT Business Analyst to </a:t>
            </a:r>
            <a:r>
              <a:rPr lang="en-US" b="1" dirty="0"/>
              <a:t>Service Readiness Manager</a:t>
            </a:r>
          </a:p>
          <a:p>
            <a:pPr algn="ctr">
              <a:lnSpc>
                <a:spcPct val="200000"/>
              </a:lnSpc>
            </a:pPr>
            <a:r>
              <a:rPr lang="en-US" b="1" dirty="0"/>
              <a:t>Alicia Harmon</a:t>
            </a:r>
            <a:r>
              <a:rPr lang="en-US" dirty="0"/>
              <a:t>, SNAD Net Enhancement Associate to </a:t>
            </a:r>
            <a:r>
              <a:rPr lang="en-US" b="1" dirty="0"/>
              <a:t>Support Services Associate II</a:t>
            </a:r>
          </a:p>
          <a:p>
            <a:pPr algn="ctr">
              <a:lnSpc>
                <a:spcPct val="200000"/>
              </a:lnSpc>
            </a:pPr>
            <a:r>
              <a:rPr lang="en-US" b="1" dirty="0"/>
              <a:t>Tory A. Isaac</a:t>
            </a:r>
            <a:r>
              <a:rPr lang="en-US" dirty="0"/>
              <a:t>, Regional Manager to </a:t>
            </a:r>
            <a:r>
              <a:rPr lang="en-US" b="1" dirty="0"/>
              <a:t>Account Manager </a:t>
            </a:r>
            <a:r>
              <a:rPr lang="en-US" dirty="0"/>
              <a:t>(Point of Need) </a:t>
            </a:r>
          </a:p>
          <a:p>
            <a:pPr algn="ctr">
              <a:lnSpc>
                <a:spcPct val="200000"/>
              </a:lnSpc>
            </a:pPr>
            <a:r>
              <a:rPr lang="en-US" b="1" dirty="0"/>
              <a:t>Frantzia Jean-Pierre</a:t>
            </a:r>
            <a:r>
              <a:rPr lang="en-US" dirty="0"/>
              <a:t>, Purchasing Clerk to </a:t>
            </a:r>
            <a:r>
              <a:rPr lang="en-US" b="1" dirty="0"/>
              <a:t>Technical Support Specialist</a:t>
            </a:r>
          </a:p>
          <a:p>
            <a:pPr algn="ctr">
              <a:lnSpc>
                <a:spcPct val="200000"/>
              </a:lnSpc>
            </a:pPr>
            <a:endParaRPr lang="en-US" dirty="0"/>
          </a:p>
        </p:txBody>
      </p:sp>
      <p:sp>
        <p:nvSpPr>
          <p:cNvPr id="7" name="TextBox 6"/>
          <p:cNvSpPr txBox="1"/>
          <p:nvPr/>
        </p:nvSpPr>
        <p:spPr>
          <a:xfrm>
            <a:off x="4484535" y="6096643"/>
            <a:ext cx="3222929" cy="584775"/>
          </a:xfrm>
          <a:prstGeom prst="rect">
            <a:avLst/>
          </a:prstGeom>
          <a:noFill/>
        </p:spPr>
        <p:txBody>
          <a:bodyPr wrap="square" rtlCol="0">
            <a:spAutoFit/>
          </a:bodyPr>
          <a:lstStyle/>
          <a:p>
            <a:r>
              <a:rPr lang="en-US" sz="3200" dirty="0"/>
              <a:t>Congratulations!</a:t>
            </a:r>
          </a:p>
        </p:txBody>
      </p:sp>
    </p:spTree>
    <p:extLst>
      <p:ext uri="{BB962C8B-B14F-4D97-AF65-F5344CB8AC3E}">
        <p14:creationId xmlns:p14="http://schemas.microsoft.com/office/powerpoint/2010/main" val="36907340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idx="13"/>
          </p:nvPr>
        </p:nvSpPr>
        <p:spPr/>
        <p:txBody>
          <a:bodyPr>
            <a:noAutofit/>
          </a:bodyPr>
          <a:lstStyle/>
          <a:p>
            <a:r>
              <a:rPr lang="en-US" sz="3600" dirty="0"/>
              <a:t>Promotions/Career Progression (Q3 2018)</a:t>
            </a:r>
          </a:p>
        </p:txBody>
      </p:sp>
      <p:sp>
        <p:nvSpPr>
          <p:cNvPr id="3" name="Slide Number Placeholder 2"/>
          <p:cNvSpPr>
            <a:spLocks noGrp="1"/>
          </p:cNvSpPr>
          <p:nvPr>
            <p:ph type="sldNum" sz="quarter" idx="12"/>
          </p:nvPr>
        </p:nvSpPr>
        <p:spPr/>
        <p:txBody>
          <a:bodyPr/>
          <a:lstStyle/>
          <a:p>
            <a:fld id="{631EE05A-4C43-4DFC-9536-A44AAA04502D}" type="slidenum">
              <a:rPr lang="en-US" smtClean="0"/>
              <a:pPr/>
              <a:t>5</a:t>
            </a:fld>
            <a:endParaRPr lang="en-US" dirty="0"/>
          </a:p>
        </p:txBody>
      </p:sp>
      <p:sp>
        <p:nvSpPr>
          <p:cNvPr id="7" name="TextBox 6"/>
          <p:cNvSpPr txBox="1"/>
          <p:nvPr/>
        </p:nvSpPr>
        <p:spPr>
          <a:xfrm>
            <a:off x="4484535" y="6096643"/>
            <a:ext cx="3222929" cy="584775"/>
          </a:xfrm>
          <a:prstGeom prst="rect">
            <a:avLst/>
          </a:prstGeom>
          <a:noFill/>
        </p:spPr>
        <p:txBody>
          <a:bodyPr wrap="square" rtlCol="0">
            <a:spAutoFit/>
          </a:bodyPr>
          <a:lstStyle/>
          <a:p>
            <a:r>
              <a:rPr lang="en-US" sz="3200" dirty="0"/>
              <a:t>Congratulations!</a:t>
            </a:r>
          </a:p>
        </p:txBody>
      </p:sp>
      <p:sp>
        <p:nvSpPr>
          <p:cNvPr id="2" name="Rectangle 1"/>
          <p:cNvSpPr/>
          <p:nvPr/>
        </p:nvSpPr>
        <p:spPr>
          <a:xfrm>
            <a:off x="821754" y="1078863"/>
            <a:ext cx="10954609" cy="5016758"/>
          </a:xfrm>
          <a:prstGeom prst="rect">
            <a:avLst/>
          </a:prstGeom>
        </p:spPr>
        <p:txBody>
          <a:bodyPr wrap="square">
            <a:spAutoFit/>
          </a:bodyPr>
          <a:lstStyle/>
          <a:p>
            <a:pPr algn="ctr">
              <a:lnSpc>
                <a:spcPct val="200000"/>
              </a:lnSpc>
            </a:pPr>
            <a:r>
              <a:rPr lang="en-US" sz="2000" b="1" dirty="0"/>
              <a:t>Joy Jenkins</a:t>
            </a:r>
            <a:r>
              <a:rPr lang="en-US" sz="2000" dirty="0"/>
              <a:t>, Customer Retention Specialist to </a:t>
            </a:r>
            <a:r>
              <a:rPr lang="en-US" sz="2000" b="1" dirty="0"/>
              <a:t>Quality Assurance Specialist</a:t>
            </a:r>
          </a:p>
          <a:p>
            <a:pPr algn="ctr">
              <a:lnSpc>
                <a:spcPct val="200000"/>
              </a:lnSpc>
            </a:pPr>
            <a:r>
              <a:rPr lang="en-US" sz="2000" b="1" dirty="0"/>
              <a:t>Amy Mallory</a:t>
            </a:r>
            <a:r>
              <a:rPr lang="en-US" sz="2000" dirty="0"/>
              <a:t>, Claim Intake Specialist to </a:t>
            </a:r>
            <a:r>
              <a:rPr lang="en-US" sz="2000" b="1" dirty="0"/>
              <a:t>HMS Customer Service Supervisor</a:t>
            </a:r>
          </a:p>
          <a:p>
            <a:pPr algn="ctr">
              <a:lnSpc>
                <a:spcPct val="200000"/>
              </a:lnSpc>
            </a:pPr>
            <a:r>
              <a:rPr lang="en-US" sz="2000" b="1" dirty="0"/>
              <a:t>Chrystal D. Smith</a:t>
            </a:r>
            <a:r>
              <a:rPr lang="en-US" sz="2000" dirty="0"/>
              <a:t>, QA Specialist to </a:t>
            </a:r>
            <a:r>
              <a:rPr lang="en-US" sz="2000" b="1" dirty="0"/>
              <a:t>Client Services Supervisor</a:t>
            </a:r>
          </a:p>
          <a:p>
            <a:pPr algn="ctr">
              <a:lnSpc>
                <a:spcPct val="200000"/>
              </a:lnSpc>
            </a:pPr>
            <a:r>
              <a:rPr lang="en-US" sz="2000" b="1" dirty="0"/>
              <a:t>Angela </a:t>
            </a:r>
            <a:r>
              <a:rPr lang="en-US" sz="2000" b="1" dirty="0" err="1"/>
              <a:t>Riccardi</a:t>
            </a:r>
            <a:r>
              <a:rPr lang="en-US" sz="2000" dirty="0"/>
              <a:t>, QA Specialist to </a:t>
            </a:r>
            <a:r>
              <a:rPr lang="en-US" sz="2000" b="1" dirty="0"/>
              <a:t>Service Management Supervisor </a:t>
            </a:r>
          </a:p>
          <a:p>
            <a:pPr algn="ctr">
              <a:lnSpc>
                <a:spcPct val="200000"/>
              </a:lnSpc>
            </a:pPr>
            <a:r>
              <a:rPr lang="en-US" sz="2000" b="1" dirty="0"/>
              <a:t>Malcolm Ricks</a:t>
            </a:r>
            <a:r>
              <a:rPr lang="en-US" sz="2000" dirty="0"/>
              <a:t>, Authorizations Research Agent I to </a:t>
            </a:r>
            <a:r>
              <a:rPr lang="en-US" sz="2000" b="1" dirty="0"/>
              <a:t>High Priority Claims Agent</a:t>
            </a:r>
          </a:p>
          <a:p>
            <a:pPr algn="ctr">
              <a:lnSpc>
                <a:spcPct val="200000"/>
              </a:lnSpc>
            </a:pPr>
            <a:r>
              <a:rPr lang="en-US" sz="2000" b="1" dirty="0"/>
              <a:t>Billy Smith</a:t>
            </a:r>
            <a:r>
              <a:rPr lang="en-US" sz="2000" dirty="0"/>
              <a:t>, Authorizer to </a:t>
            </a:r>
            <a:r>
              <a:rPr lang="en-US" sz="2000" b="1" dirty="0"/>
              <a:t>Case Management Specialist</a:t>
            </a:r>
          </a:p>
          <a:p>
            <a:pPr algn="ctr">
              <a:lnSpc>
                <a:spcPct val="200000"/>
              </a:lnSpc>
            </a:pPr>
            <a:r>
              <a:rPr lang="en-US" sz="2000" b="1" dirty="0"/>
              <a:t>Gordon Smith</a:t>
            </a:r>
            <a:r>
              <a:rPr lang="en-US" sz="2000" dirty="0"/>
              <a:t>, Authorizations Specialist to </a:t>
            </a:r>
            <a:r>
              <a:rPr lang="en-US" sz="2000" b="1" dirty="0"/>
              <a:t>Authorizations Supervisor</a:t>
            </a:r>
          </a:p>
          <a:p>
            <a:pPr algn="ctr">
              <a:lnSpc>
                <a:spcPct val="200000"/>
              </a:lnSpc>
            </a:pPr>
            <a:r>
              <a:rPr lang="en-US" sz="2000" b="1" dirty="0"/>
              <a:t>Diana Zamora</a:t>
            </a:r>
            <a:r>
              <a:rPr lang="en-US" sz="2000" dirty="0"/>
              <a:t>, Manager to </a:t>
            </a:r>
            <a:r>
              <a:rPr lang="en-US" sz="2000" b="1" dirty="0"/>
              <a:t>Senior Manager </a:t>
            </a:r>
            <a:r>
              <a:rPr lang="en-US" sz="2000" dirty="0"/>
              <a:t>(Accounting &amp; Finance)</a:t>
            </a:r>
          </a:p>
        </p:txBody>
      </p:sp>
    </p:spTree>
    <p:extLst>
      <p:ext uri="{BB962C8B-B14F-4D97-AF65-F5344CB8AC3E}">
        <p14:creationId xmlns:p14="http://schemas.microsoft.com/office/powerpoint/2010/main" val="31465557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43786" y="635469"/>
            <a:ext cx="6833755" cy="1429800"/>
          </a:xfrm>
        </p:spPr>
        <p:txBody>
          <a:bodyPr/>
          <a:lstStyle/>
          <a:p>
            <a:br>
              <a:rPr lang="en-US" dirty="0"/>
            </a:br>
            <a:r>
              <a:rPr lang="en-US" dirty="0"/>
              <a:t>Business Update</a:t>
            </a:r>
          </a:p>
        </p:txBody>
      </p:sp>
      <p:sp>
        <p:nvSpPr>
          <p:cNvPr id="6" name="TextBox 5"/>
          <p:cNvSpPr txBox="1"/>
          <p:nvPr/>
        </p:nvSpPr>
        <p:spPr>
          <a:xfrm>
            <a:off x="601134" y="5144754"/>
            <a:ext cx="1116545" cy="400110"/>
          </a:xfrm>
          <a:prstGeom prst="rect">
            <a:avLst/>
          </a:prstGeom>
          <a:noFill/>
        </p:spPr>
        <p:txBody>
          <a:bodyPr wrap="square" rtlCol="0">
            <a:spAutoFit/>
          </a:bodyPr>
          <a:lstStyle/>
          <a:p>
            <a:r>
              <a:rPr lang="en-US" sz="1000" dirty="0">
                <a:solidFill>
                  <a:schemeClr val="bg1"/>
                </a:solidFill>
              </a:rPr>
              <a:t>Proposed Lobby Rendering</a:t>
            </a:r>
          </a:p>
        </p:txBody>
      </p:sp>
    </p:spTree>
    <p:extLst>
      <p:ext uri="{BB962C8B-B14F-4D97-AF65-F5344CB8AC3E}">
        <p14:creationId xmlns:p14="http://schemas.microsoft.com/office/powerpoint/2010/main" val="2490636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995"/>
        <p:cNvGrpSpPr/>
        <p:nvPr/>
      </p:nvGrpSpPr>
      <p:grpSpPr>
        <a:xfrm>
          <a:off x="0" y="0"/>
          <a:ext cx="0" cy="0"/>
          <a:chOff x="0" y="0"/>
          <a:chExt cx="0" cy="0"/>
        </a:xfrm>
      </p:grpSpPr>
      <p:sp>
        <p:nvSpPr>
          <p:cNvPr id="996" name="Google Shape;996;p115"/>
          <p:cNvSpPr txBox="1">
            <a:spLocks noGrp="1"/>
          </p:cNvSpPr>
          <p:nvPr>
            <p:ph type="sldNum" idx="12"/>
          </p:nvPr>
        </p:nvSpPr>
        <p:spPr>
          <a:xfrm>
            <a:off x="10955874" y="6259513"/>
            <a:ext cx="711200" cy="365125"/>
          </a:xfrm>
          <a:prstGeom prst="rect">
            <a:avLst/>
          </a:prstGeom>
          <a:noFill/>
          <a:ln>
            <a:noFill/>
          </a:ln>
        </p:spPr>
        <p:txBody>
          <a:bodyPr spcFirstLastPara="1" wrap="square" lIns="91425" tIns="45700" rIns="91425" bIns="45700" anchor="t" anchorCtr="0">
            <a:noAutofit/>
          </a:bodyPr>
          <a:lstStyle/>
          <a:p>
            <a:fld id="{00000000-1234-1234-1234-123412341234}" type="slidenum">
              <a:rPr lang="en-US"/>
              <a:pPr/>
              <a:t>7</a:t>
            </a:fld>
            <a:endParaRPr/>
          </a:p>
        </p:txBody>
      </p:sp>
      <p:sp>
        <p:nvSpPr>
          <p:cNvPr id="997" name="Google Shape;997;p115"/>
          <p:cNvSpPr txBox="1">
            <a:spLocks noGrp="1"/>
          </p:cNvSpPr>
          <p:nvPr>
            <p:ph type="body" idx="2"/>
          </p:nvPr>
        </p:nvSpPr>
        <p:spPr>
          <a:xfrm>
            <a:off x="469779" y="215588"/>
            <a:ext cx="10972799" cy="565678"/>
          </a:xfrm>
          <a:prstGeom prst="rect">
            <a:avLst/>
          </a:prstGeom>
          <a:noFill/>
          <a:ln>
            <a:noFill/>
          </a:ln>
        </p:spPr>
        <p:txBody>
          <a:bodyPr spcFirstLastPara="1" wrap="square" lIns="91425" tIns="45700" rIns="91425" bIns="45700" anchor="b" anchorCtr="0">
            <a:noAutofit/>
          </a:bodyPr>
          <a:lstStyle/>
          <a:p>
            <a:pPr marL="457200" marR="0" lvl="0" indent="-228600" algn="l" rtl="0">
              <a:lnSpc>
                <a:spcPct val="90000"/>
              </a:lnSpc>
              <a:spcBef>
                <a:spcPts val="1000"/>
              </a:spcBef>
              <a:spcAft>
                <a:spcPts val="0"/>
              </a:spcAft>
              <a:buClr>
                <a:schemeClr val="accent1"/>
              </a:buClr>
              <a:buSzPts val="2800"/>
              <a:buFont typeface="Arial"/>
              <a:buNone/>
            </a:pPr>
            <a:endParaRPr sz="2800" b="1" i="0" u="none" strike="noStrike" cap="none" dirty="0">
              <a:solidFill>
                <a:schemeClr val="accent1"/>
              </a:solidFill>
              <a:latin typeface="Arial"/>
              <a:ea typeface="Arial"/>
              <a:cs typeface="Arial"/>
              <a:sym typeface="Arial"/>
            </a:endParaRPr>
          </a:p>
          <a:p>
            <a:pPr marL="457200" marR="0" lvl="0" indent="-228600" algn="l" rtl="0">
              <a:lnSpc>
                <a:spcPct val="90000"/>
              </a:lnSpc>
              <a:spcBef>
                <a:spcPts val="1000"/>
              </a:spcBef>
              <a:spcAft>
                <a:spcPts val="0"/>
              </a:spcAft>
              <a:buClr>
                <a:schemeClr val="accent1"/>
              </a:buClr>
              <a:buSzPts val="2800"/>
              <a:buFont typeface="Arial"/>
              <a:buNone/>
            </a:pPr>
            <a:endParaRPr sz="2800" b="1" i="0" u="none" strike="noStrike" cap="none" dirty="0">
              <a:solidFill>
                <a:schemeClr val="accent1"/>
              </a:solidFill>
              <a:latin typeface="Arial"/>
              <a:ea typeface="Arial"/>
              <a:cs typeface="Arial"/>
              <a:sym typeface="Arial"/>
            </a:endParaRPr>
          </a:p>
          <a:p>
            <a:pPr marL="457200" marR="0" lvl="0" indent="-228600" algn="l" rtl="0">
              <a:lnSpc>
                <a:spcPct val="90000"/>
              </a:lnSpc>
              <a:spcBef>
                <a:spcPts val="1000"/>
              </a:spcBef>
              <a:spcAft>
                <a:spcPts val="0"/>
              </a:spcAft>
              <a:buClr>
                <a:schemeClr val="accent1"/>
              </a:buClr>
              <a:buSzPts val="2800"/>
              <a:buFont typeface="Arial"/>
              <a:buNone/>
            </a:pPr>
            <a:endParaRPr sz="2800" b="1" i="0" u="none" strike="noStrike" cap="none" dirty="0">
              <a:solidFill>
                <a:schemeClr val="accent1"/>
              </a:solidFill>
              <a:latin typeface="Arial"/>
              <a:ea typeface="Arial"/>
              <a:cs typeface="Arial"/>
              <a:sym typeface="Arial"/>
            </a:endParaRPr>
          </a:p>
          <a:p>
            <a:pPr marL="457200" marR="0" lvl="0" indent="-228600" algn="l" rtl="0">
              <a:lnSpc>
                <a:spcPct val="90000"/>
              </a:lnSpc>
              <a:spcBef>
                <a:spcPts val="1000"/>
              </a:spcBef>
              <a:spcAft>
                <a:spcPts val="0"/>
              </a:spcAft>
              <a:buClr>
                <a:schemeClr val="accent1"/>
              </a:buClr>
              <a:buSzPts val="2800"/>
              <a:buFont typeface="Arial"/>
              <a:buNone/>
            </a:pPr>
            <a:r>
              <a:rPr lang="en-US" sz="3600" b="1" i="0" u="none" strike="noStrike" cap="none" dirty="0">
                <a:solidFill>
                  <a:schemeClr val="accent1"/>
                </a:solidFill>
                <a:latin typeface="Arial"/>
                <a:ea typeface="Arial"/>
                <a:cs typeface="Arial"/>
                <a:sym typeface="Arial"/>
              </a:rPr>
              <a:t>CCHS Today</a:t>
            </a:r>
            <a:endParaRPr sz="3600" b="1" i="0" u="none" strike="noStrike" cap="none" dirty="0">
              <a:solidFill>
                <a:schemeClr val="accent1"/>
              </a:solidFill>
              <a:latin typeface="Arial"/>
              <a:ea typeface="Arial"/>
              <a:cs typeface="Arial"/>
              <a:sym typeface="Arial"/>
            </a:endParaRPr>
          </a:p>
        </p:txBody>
      </p:sp>
      <p:sp>
        <p:nvSpPr>
          <p:cNvPr id="998" name="Google Shape;998;p115"/>
          <p:cNvSpPr txBox="1"/>
          <p:nvPr/>
        </p:nvSpPr>
        <p:spPr>
          <a:xfrm>
            <a:off x="2663687" y="1630017"/>
            <a:ext cx="184800" cy="307800"/>
          </a:xfrm>
          <a:prstGeom prst="rect">
            <a:avLst/>
          </a:prstGeom>
          <a:noFill/>
          <a:ln>
            <a:noFill/>
          </a:ln>
        </p:spPr>
        <p:txBody>
          <a:bodyPr spcFirstLastPara="1" wrap="square" lIns="91425" tIns="45700" rIns="91425" bIns="45700" anchor="t" anchorCtr="0">
            <a:noAutofit/>
          </a:bodyPr>
          <a:lstStyle/>
          <a:p>
            <a:pPr>
              <a:buClr>
                <a:srgbClr val="000000"/>
              </a:buClr>
              <a:buSzPts val="1400"/>
              <a:buFont typeface="Arial"/>
              <a:buNone/>
            </a:pPr>
            <a:endParaRPr sz="1400" kern="0">
              <a:solidFill>
                <a:srgbClr val="000000"/>
              </a:solidFill>
              <a:ea typeface="Arial"/>
              <a:cs typeface="Arial"/>
              <a:sym typeface="Arial"/>
            </a:endParaRPr>
          </a:p>
        </p:txBody>
      </p:sp>
      <p:sp>
        <p:nvSpPr>
          <p:cNvPr id="999" name="Google Shape;999;p115"/>
          <p:cNvSpPr/>
          <p:nvPr/>
        </p:nvSpPr>
        <p:spPr>
          <a:xfrm>
            <a:off x="615807" y="1598123"/>
            <a:ext cx="2086653" cy="2085551"/>
          </a:xfrm>
          <a:custGeom>
            <a:avLst/>
            <a:gdLst/>
            <a:ahLst/>
            <a:cxnLst/>
            <a:rect l="l" t="t" r="r" b="b"/>
            <a:pathLst>
              <a:path w="8218" h="8219" extrusionOk="0">
                <a:moveTo>
                  <a:pt x="4109" y="6534"/>
                </a:moveTo>
                <a:cubicBezTo>
                  <a:pt x="2772" y="6534"/>
                  <a:pt x="1684" y="5447"/>
                  <a:pt x="1684" y="4109"/>
                </a:cubicBezTo>
                <a:cubicBezTo>
                  <a:pt x="1684" y="2772"/>
                  <a:pt x="2772" y="1684"/>
                  <a:pt x="4109" y="1684"/>
                </a:cubicBezTo>
                <a:cubicBezTo>
                  <a:pt x="5446" y="1684"/>
                  <a:pt x="6534" y="2772"/>
                  <a:pt x="6534" y="4109"/>
                </a:cubicBezTo>
                <a:cubicBezTo>
                  <a:pt x="6534" y="5447"/>
                  <a:pt x="5446" y="6534"/>
                  <a:pt x="4109" y="6534"/>
                </a:cubicBezTo>
                <a:close/>
                <a:moveTo>
                  <a:pt x="8017" y="5432"/>
                </a:moveTo>
                <a:cubicBezTo>
                  <a:pt x="8122" y="5122"/>
                  <a:pt x="8190" y="4797"/>
                  <a:pt x="8218" y="4462"/>
                </a:cubicBezTo>
                <a:lnTo>
                  <a:pt x="7550" y="4138"/>
                </a:lnTo>
                <a:cubicBezTo>
                  <a:pt x="7551" y="4030"/>
                  <a:pt x="7547" y="3921"/>
                  <a:pt x="7537" y="3811"/>
                </a:cubicBezTo>
                <a:cubicBezTo>
                  <a:pt x="7534" y="3773"/>
                  <a:pt x="7529" y="3736"/>
                  <a:pt x="7525" y="3698"/>
                </a:cubicBezTo>
                <a:lnTo>
                  <a:pt x="8154" y="3300"/>
                </a:lnTo>
                <a:cubicBezTo>
                  <a:pt x="8088" y="2970"/>
                  <a:pt x="7984" y="2655"/>
                  <a:pt x="7846" y="2360"/>
                </a:cubicBezTo>
                <a:lnTo>
                  <a:pt x="7103" y="2414"/>
                </a:lnTo>
                <a:cubicBezTo>
                  <a:pt x="7031" y="2285"/>
                  <a:pt x="6950" y="2162"/>
                  <a:pt x="6862" y="2044"/>
                </a:cubicBezTo>
                <a:lnTo>
                  <a:pt x="7207" y="1387"/>
                </a:lnTo>
                <a:cubicBezTo>
                  <a:pt x="6989" y="1138"/>
                  <a:pt x="6741" y="917"/>
                  <a:pt x="6470" y="727"/>
                </a:cubicBezTo>
                <a:lnTo>
                  <a:pt x="5854" y="1144"/>
                </a:lnTo>
                <a:cubicBezTo>
                  <a:pt x="5728" y="1070"/>
                  <a:pt x="5596" y="1003"/>
                  <a:pt x="5460" y="944"/>
                </a:cubicBezTo>
                <a:lnTo>
                  <a:pt x="5431" y="202"/>
                </a:lnTo>
                <a:cubicBezTo>
                  <a:pt x="5122" y="97"/>
                  <a:pt x="4796" y="28"/>
                  <a:pt x="4462" y="0"/>
                </a:cubicBezTo>
                <a:lnTo>
                  <a:pt x="4138" y="669"/>
                </a:lnTo>
                <a:cubicBezTo>
                  <a:pt x="4030" y="668"/>
                  <a:pt x="3921" y="672"/>
                  <a:pt x="3811" y="682"/>
                </a:cubicBezTo>
                <a:cubicBezTo>
                  <a:pt x="3772" y="685"/>
                  <a:pt x="3735" y="690"/>
                  <a:pt x="3698" y="694"/>
                </a:cubicBezTo>
                <a:lnTo>
                  <a:pt x="3301" y="64"/>
                </a:lnTo>
                <a:cubicBezTo>
                  <a:pt x="2970" y="130"/>
                  <a:pt x="2655" y="234"/>
                  <a:pt x="2360" y="373"/>
                </a:cubicBezTo>
                <a:lnTo>
                  <a:pt x="2414" y="1115"/>
                </a:lnTo>
                <a:cubicBezTo>
                  <a:pt x="2285" y="1188"/>
                  <a:pt x="2161" y="1269"/>
                  <a:pt x="2045" y="1357"/>
                </a:cubicBezTo>
                <a:lnTo>
                  <a:pt x="1386" y="1011"/>
                </a:lnTo>
                <a:cubicBezTo>
                  <a:pt x="1138" y="1230"/>
                  <a:pt x="916" y="1478"/>
                  <a:pt x="727" y="1749"/>
                </a:cubicBezTo>
                <a:lnTo>
                  <a:pt x="1145" y="2365"/>
                </a:lnTo>
                <a:cubicBezTo>
                  <a:pt x="1070" y="2491"/>
                  <a:pt x="1002" y="2623"/>
                  <a:pt x="944" y="2758"/>
                </a:cubicBezTo>
                <a:lnTo>
                  <a:pt x="202" y="2787"/>
                </a:lnTo>
                <a:cubicBezTo>
                  <a:pt x="96" y="3097"/>
                  <a:pt x="28" y="3422"/>
                  <a:pt x="0" y="3757"/>
                </a:cubicBezTo>
                <a:lnTo>
                  <a:pt x="669" y="4081"/>
                </a:lnTo>
                <a:cubicBezTo>
                  <a:pt x="668" y="4189"/>
                  <a:pt x="672" y="4298"/>
                  <a:pt x="681" y="4408"/>
                </a:cubicBezTo>
                <a:cubicBezTo>
                  <a:pt x="685" y="4446"/>
                  <a:pt x="689" y="4483"/>
                  <a:pt x="694" y="4521"/>
                </a:cubicBezTo>
                <a:lnTo>
                  <a:pt x="65" y="4918"/>
                </a:lnTo>
                <a:cubicBezTo>
                  <a:pt x="131" y="5248"/>
                  <a:pt x="234" y="5564"/>
                  <a:pt x="373" y="5859"/>
                </a:cubicBezTo>
                <a:lnTo>
                  <a:pt x="1115" y="5805"/>
                </a:lnTo>
                <a:cubicBezTo>
                  <a:pt x="1188" y="5933"/>
                  <a:pt x="1269" y="6057"/>
                  <a:pt x="1357" y="6174"/>
                </a:cubicBezTo>
                <a:lnTo>
                  <a:pt x="1011" y="6832"/>
                </a:lnTo>
                <a:cubicBezTo>
                  <a:pt x="1229" y="7081"/>
                  <a:pt x="1478" y="7302"/>
                  <a:pt x="1749" y="7492"/>
                </a:cubicBezTo>
                <a:lnTo>
                  <a:pt x="2365" y="7074"/>
                </a:lnTo>
                <a:cubicBezTo>
                  <a:pt x="2491" y="7149"/>
                  <a:pt x="2622" y="7216"/>
                  <a:pt x="2758" y="7274"/>
                </a:cubicBezTo>
                <a:lnTo>
                  <a:pt x="2787" y="8017"/>
                </a:lnTo>
                <a:cubicBezTo>
                  <a:pt x="3097" y="8122"/>
                  <a:pt x="3421" y="8191"/>
                  <a:pt x="3756" y="8219"/>
                </a:cubicBezTo>
                <a:lnTo>
                  <a:pt x="4081" y="7550"/>
                </a:lnTo>
                <a:cubicBezTo>
                  <a:pt x="4189" y="7551"/>
                  <a:pt x="4298" y="7547"/>
                  <a:pt x="4408" y="7537"/>
                </a:cubicBezTo>
                <a:cubicBezTo>
                  <a:pt x="4446" y="7534"/>
                  <a:pt x="4483" y="7529"/>
                  <a:pt x="4520" y="7524"/>
                </a:cubicBezTo>
                <a:lnTo>
                  <a:pt x="4917" y="8155"/>
                </a:lnTo>
                <a:cubicBezTo>
                  <a:pt x="5249" y="8089"/>
                  <a:pt x="5564" y="7985"/>
                  <a:pt x="5859" y="7847"/>
                </a:cubicBezTo>
                <a:lnTo>
                  <a:pt x="5805" y="7104"/>
                </a:lnTo>
                <a:cubicBezTo>
                  <a:pt x="5933" y="7030"/>
                  <a:pt x="6057" y="6950"/>
                  <a:pt x="6174" y="6862"/>
                </a:cubicBezTo>
                <a:lnTo>
                  <a:pt x="6832" y="7208"/>
                </a:lnTo>
                <a:cubicBezTo>
                  <a:pt x="7080" y="6989"/>
                  <a:pt x="7302" y="6741"/>
                  <a:pt x="7492" y="6470"/>
                </a:cubicBezTo>
                <a:lnTo>
                  <a:pt x="7075" y="5854"/>
                </a:lnTo>
                <a:cubicBezTo>
                  <a:pt x="7149" y="5728"/>
                  <a:pt x="7216" y="5596"/>
                  <a:pt x="7274" y="5461"/>
                </a:cubicBezTo>
                <a:lnTo>
                  <a:pt x="8017" y="5432"/>
                </a:lnTo>
              </a:path>
            </a:pathLst>
          </a:custGeom>
          <a:solidFill>
            <a:schemeClr val="dk2"/>
          </a:solidFill>
          <a:ln>
            <a:noFill/>
          </a:ln>
        </p:spPr>
        <p:txBody>
          <a:bodyPr spcFirstLastPara="1" wrap="square" lIns="91425" tIns="45700" rIns="91425" bIns="45700" anchor="t" anchorCtr="0">
            <a:noAutofit/>
          </a:bodyPr>
          <a:lstStyle/>
          <a:p>
            <a:pPr>
              <a:buClr>
                <a:srgbClr val="000000"/>
              </a:buClr>
              <a:buSzPts val="1800"/>
              <a:buFont typeface="Arial"/>
              <a:buNone/>
            </a:pPr>
            <a:endParaRPr kern="0">
              <a:solidFill>
                <a:srgbClr val="686D77"/>
              </a:solidFill>
              <a:latin typeface="Calibri"/>
              <a:ea typeface="Calibri"/>
              <a:cs typeface="Calibri"/>
              <a:sym typeface="Calibri"/>
            </a:endParaRPr>
          </a:p>
        </p:txBody>
      </p:sp>
      <p:sp>
        <p:nvSpPr>
          <p:cNvPr id="1000" name="Google Shape;1000;p115"/>
          <p:cNvSpPr/>
          <p:nvPr/>
        </p:nvSpPr>
        <p:spPr>
          <a:xfrm>
            <a:off x="2835150" y="3033703"/>
            <a:ext cx="2084837" cy="2084837"/>
          </a:xfrm>
          <a:custGeom>
            <a:avLst/>
            <a:gdLst/>
            <a:ahLst/>
            <a:cxnLst/>
            <a:rect l="l" t="t" r="r" b="b"/>
            <a:pathLst>
              <a:path w="6246" h="6246" extrusionOk="0">
                <a:moveTo>
                  <a:pt x="3081" y="5136"/>
                </a:moveTo>
                <a:cubicBezTo>
                  <a:pt x="1971" y="5113"/>
                  <a:pt x="1087" y="4191"/>
                  <a:pt x="1110" y="3081"/>
                </a:cubicBezTo>
                <a:cubicBezTo>
                  <a:pt x="1133" y="1971"/>
                  <a:pt x="2055" y="1087"/>
                  <a:pt x="3165" y="1110"/>
                </a:cubicBezTo>
                <a:cubicBezTo>
                  <a:pt x="4275" y="1133"/>
                  <a:pt x="5159" y="2055"/>
                  <a:pt x="5136" y="3165"/>
                </a:cubicBezTo>
                <a:cubicBezTo>
                  <a:pt x="5113" y="4275"/>
                  <a:pt x="4191" y="5160"/>
                  <a:pt x="3081" y="5136"/>
                </a:cubicBezTo>
                <a:close/>
                <a:moveTo>
                  <a:pt x="6224" y="3429"/>
                </a:moveTo>
                <a:cubicBezTo>
                  <a:pt x="6246" y="3204"/>
                  <a:pt x="6244" y="2978"/>
                  <a:pt x="6217" y="2752"/>
                </a:cubicBezTo>
                <a:lnTo>
                  <a:pt x="5692" y="2626"/>
                </a:lnTo>
                <a:cubicBezTo>
                  <a:pt x="5665" y="2489"/>
                  <a:pt x="5626" y="2351"/>
                  <a:pt x="5576" y="2217"/>
                </a:cubicBezTo>
                <a:lnTo>
                  <a:pt x="5961" y="1837"/>
                </a:lnTo>
                <a:cubicBezTo>
                  <a:pt x="5915" y="1735"/>
                  <a:pt x="5863" y="1634"/>
                  <a:pt x="5804" y="1536"/>
                </a:cubicBezTo>
                <a:cubicBezTo>
                  <a:pt x="5747" y="1438"/>
                  <a:pt x="5684" y="1344"/>
                  <a:pt x="5616" y="1254"/>
                </a:cubicBezTo>
                <a:lnTo>
                  <a:pt x="5098" y="1409"/>
                </a:lnTo>
                <a:cubicBezTo>
                  <a:pt x="5004" y="1301"/>
                  <a:pt x="4903" y="1201"/>
                  <a:pt x="4795" y="1111"/>
                </a:cubicBezTo>
                <a:lnTo>
                  <a:pt x="4938" y="590"/>
                </a:lnTo>
                <a:cubicBezTo>
                  <a:pt x="4753" y="458"/>
                  <a:pt x="4555" y="347"/>
                  <a:pt x="4348" y="258"/>
                </a:cubicBezTo>
                <a:lnTo>
                  <a:pt x="3976" y="651"/>
                </a:lnTo>
                <a:cubicBezTo>
                  <a:pt x="3842" y="605"/>
                  <a:pt x="3704" y="570"/>
                  <a:pt x="3565" y="545"/>
                </a:cubicBezTo>
                <a:lnTo>
                  <a:pt x="3428" y="22"/>
                </a:lnTo>
                <a:cubicBezTo>
                  <a:pt x="3204" y="0"/>
                  <a:pt x="2977" y="2"/>
                  <a:pt x="2752" y="30"/>
                </a:cubicBezTo>
                <a:lnTo>
                  <a:pt x="2625" y="555"/>
                </a:lnTo>
                <a:cubicBezTo>
                  <a:pt x="2487" y="581"/>
                  <a:pt x="2351" y="620"/>
                  <a:pt x="2217" y="670"/>
                </a:cubicBezTo>
                <a:lnTo>
                  <a:pt x="1837" y="286"/>
                </a:lnTo>
                <a:cubicBezTo>
                  <a:pt x="1735" y="331"/>
                  <a:pt x="1634" y="383"/>
                  <a:pt x="1536" y="442"/>
                </a:cubicBezTo>
                <a:cubicBezTo>
                  <a:pt x="1437" y="500"/>
                  <a:pt x="1344" y="563"/>
                  <a:pt x="1254" y="629"/>
                </a:cubicBezTo>
                <a:lnTo>
                  <a:pt x="1408" y="1148"/>
                </a:lnTo>
                <a:cubicBezTo>
                  <a:pt x="1300" y="1243"/>
                  <a:pt x="1200" y="1344"/>
                  <a:pt x="1110" y="1452"/>
                </a:cubicBezTo>
                <a:lnTo>
                  <a:pt x="590" y="1309"/>
                </a:lnTo>
                <a:cubicBezTo>
                  <a:pt x="457" y="1494"/>
                  <a:pt x="346" y="1691"/>
                  <a:pt x="257" y="1898"/>
                </a:cubicBezTo>
                <a:lnTo>
                  <a:pt x="650" y="2270"/>
                </a:lnTo>
                <a:cubicBezTo>
                  <a:pt x="604" y="2404"/>
                  <a:pt x="570" y="2542"/>
                  <a:pt x="545" y="2681"/>
                </a:cubicBezTo>
                <a:lnTo>
                  <a:pt x="22" y="2819"/>
                </a:lnTo>
                <a:cubicBezTo>
                  <a:pt x="0" y="3043"/>
                  <a:pt x="2" y="3269"/>
                  <a:pt x="29" y="3495"/>
                </a:cubicBezTo>
                <a:lnTo>
                  <a:pt x="555" y="3620"/>
                </a:lnTo>
                <a:cubicBezTo>
                  <a:pt x="581" y="3759"/>
                  <a:pt x="620" y="3895"/>
                  <a:pt x="669" y="4030"/>
                </a:cubicBezTo>
                <a:lnTo>
                  <a:pt x="285" y="4410"/>
                </a:lnTo>
                <a:cubicBezTo>
                  <a:pt x="331" y="4512"/>
                  <a:pt x="382" y="4612"/>
                  <a:pt x="441" y="4710"/>
                </a:cubicBezTo>
                <a:cubicBezTo>
                  <a:pt x="499" y="4809"/>
                  <a:pt x="562" y="4903"/>
                  <a:pt x="629" y="4992"/>
                </a:cubicBezTo>
                <a:lnTo>
                  <a:pt x="1148" y="4838"/>
                </a:lnTo>
                <a:cubicBezTo>
                  <a:pt x="1242" y="4946"/>
                  <a:pt x="1344" y="5046"/>
                  <a:pt x="1451" y="5136"/>
                </a:cubicBezTo>
                <a:lnTo>
                  <a:pt x="1308" y="5657"/>
                </a:lnTo>
                <a:cubicBezTo>
                  <a:pt x="1494" y="5789"/>
                  <a:pt x="1691" y="5900"/>
                  <a:pt x="1897" y="5988"/>
                </a:cubicBezTo>
                <a:lnTo>
                  <a:pt x="2270" y="5596"/>
                </a:lnTo>
                <a:cubicBezTo>
                  <a:pt x="2404" y="5642"/>
                  <a:pt x="2540" y="5677"/>
                  <a:pt x="2681" y="5701"/>
                </a:cubicBezTo>
                <a:lnTo>
                  <a:pt x="2818" y="6225"/>
                </a:lnTo>
                <a:cubicBezTo>
                  <a:pt x="3042" y="6246"/>
                  <a:pt x="3269" y="6245"/>
                  <a:pt x="3495" y="6218"/>
                </a:cubicBezTo>
                <a:lnTo>
                  <a:pt x="3620" y="5692"/>
                </a:lnTo>
                <a:cubicBezTo>
                  <a:pt x="3758" y="5665"/>
                  <a:pt x="3894" y="5627"/>
                  <a:pt x="4029" y="5577"/>
                </a:cubicBezTo>
                <a:lnTo>
                  <a:pt x="4410" y="5961"/>
                </a:lnTo>
                <a:cubicBezTo>
                  <a:pt x="4511" y="5916"/>
                  <a:pt x="4612" y="5864"/>
                  <a:pt x="4710" y="5805"/>
                </a:cubicBezTo>
                <a:cubicBezTo>
                  <a:pt x="4808" y="5747"/>
                  <a:pt x="4902" y="5684"/>
                  <a:pt x="4992" y="5617"/>
                </a:cubicBezTo>
                <a:lnTo>
                  <a:pt x="4837" y="5099"/>
                </a:lnTo>
                <a:cubicBezTo>
                  <a:pt x="4946" y="5005"/>
                  <a:pt x="5045" y="4903"/>
                  <a:pt x="5135" y="4795"/>
                </a:cubicBezTo>
                <a:lnTo>
                  <a:pt x="5656" y="4938"/>
                </a:lnTo>
                <a:cubicBezTo>
                  <a:pt x="5789" y="4753"/>
                  <a:pt x="5900" y="4555"/>
                  <a:pt x="5988" y="4349"/>
                </a:cubicBezTo>
                <a:lnTo>
                  <a:pt x="5595" y="3976"/>
                </a:lnTo>
                <a:cubicBezTo>
                  <a:pt x="5641" y="3843"/>
                  <a:pt x="5677" y="3706"/>
                  <a:pt x="5701" y="3566"/>
                </a:cubicBezTo>
                <a:lnTo>
                  <a:pt x="6224" y="3429"/>
                </a:lnTo>
              </a:path>
            </a:pathLst>
          </a:custGeom>
          <a:solidFill>
            <a:schemeClr val="accent1"/>
          </a:solidFill>
          <a:ln>
            <a:noFill/>
          </a:ln>
        </p:spPr>
        <p:txBody>
          <a:bodyPr spcFirstLastPara="1" wrap="square" lIns="91425" tIns="45700" rIns="91425" bIns="45700" anchor="t" anchorCtr="0">
            <a:noAutofit/>
          </a:bodyPr>
          <a:lstStyle/>
          <a:p>
            <a:pPr>
              <a:buClr>
                <a:srgbClr val="000000"/>
              </a:buClr>
              <a:buSzPts val="1800"/>
              <a:buFont typeface="Arial"/>
              <a:buNone/>
            </a:pPr>
            <a:endParaRPr kern="0">
              <a:solidFill>
                <a:srgbClr val="686D77"/>
              </a:solidFill>
              <a:latin typeface="Calibri"/>
              <a:ea typeface="Calibri"/>
              <a:cs typeface="Calibri"/>
              <a:sym typeface="Calibri"/>
            </a:endParaRPr>
          </a:p>
        </p:txBody>
      </p:sp>
      <p:sp>
        <p:nvSpPr>
          <p:cNvPr id="1001" name="Google Shape;1001;p115"/>
          <p:cNvSpPr/>
          <p:nvPr/>
        </p:nvSpPr>
        <p:spPr>
          <a:xfrm>
            <a:off x="7272019" y="2924521"/>
            <a:ext cx="2084837" cy="2084837"/>
          </a:xfrm>
          <a:custGeom>
            <a:avLst/>
            <a:gdLst/>
            <a:ahLst/>
            <a:cxnLst/>
            <a:rect l="l" t="t" r="r" b="b"/>
            <a:pathLst>
              <a:path w="6246" h="6246" extrusionOk="0">
                <a:moveTo>
                  <a:pt x="3081" y="5136"/>
                </a:moveTo>
                <a:cubicBezTo>
                  <a:pt x="1971" y="5113"/>
                  <a:pt x="1087" y="4191"/>
                  <a:pt x="1110" y="3081"/>
                </a:cubicBezTo>
                <a:cubicBezTo>
                  <a:pt x="1133" y="1971"/>
                  <a:pt x="2055" y="1087"/>
                  <a:pt x="3165" y="1110"/>
                </a:cubicBezTo>
                <a:cubicBezTo>
                  <a:pt x="4275" y="1133"/>
                  <a:pt x="5159" y="2055"/>
                  <a:pt x="5136" y="3165"/>
                </a:cubicBezTo>
                <a:cubicBezTo>
                  <a:pt x="5113" y="4275"/>
                  <a:pt x="4191" y="5160"/>
                  <a:pt x="3081" y="5136"/>
                </a:cubicBezTo>
                <a:close/>
                <a:moveTo>
                  <a:pt x="6224" y="3429"/>
                </a:moveTo>
                <a:cubicBezTo>
                  <a:pt x="6246" y="3204"/>
                  <a:pt x="6244" y="2978"/>
                  <a:pt x="6217" y="2752"/>
                </a:cubicBezTo>
                <a:lnTo>
                  <a:pt x="5692" y="2626"/>
                </a:lnTo>
                <a:cubicBezTo>
                  <a:pt x="5665" y="2489"/>
                  <a:pt x="5626" y="2351"/>
                  <a:pt x="5576" y="2217"/>
                </a:cubicBezTo>
                <a:lnTo>
                  <a:pt x="5961" y="1837"/>
                </a:lnTo>
                <a:cubicBezTo>
                  <a:pt x="5915" y="1735"/>
                  <a:pt x="5863" y="1634"/>
                  <a:pt x="5804" y="1536"/>
                </a:cubicBezTo>
                <a:cubicBezTo>
                  <a:pt x="5747" y="1438"/>
                  <a:pt x="5684" y="1344"/>
                  <a:pt x="5616" y="1254"/>
                </a:cubicBezTo>
                <a:lnTo>
                  <a:pt x="5098" y="1409"/>
                </a:lnTo>
                <a:cubicBezTo>
                  <a:pt x="5004" y="1301"/>
                  <a:pt x="4903" y="1201"/>
                  <a:pt x="4795" y="1111"/>
                </a:cubicBezTo>
                <a:lnTo>
                  <a:pt x="4938" y="590"/>
                </a:lnTo>
                <a:cubicBezTo>
                  <a:pt x="4753" y="458"/>
                  <a:pt x="4555" y="347"/>
                  <a:pt x="4348" y="258"/>
                </a:cubicBezTo>
                <a:lnTo>
                  <a:pt x="3976" y="651"/>
                </a:lnTo>
                <a:cubicBezTo>
                  <a:pt x="3842" y="605"/>
                  <a:pt x="3704" y="570"/>
                  <a:pt x="3565" y="545"/>
                </a:cubicBezTo>
                <a:lnTo>
                  <a:pt x="3428" y="22"/>
                </a:lnTo>
                <a:cubicBezTo>
                  <a:pt x="3204" y="0"/>
                  <a:pt x="2977" y="2"/>
                  <a:pt x="2752" y="30"/>
                </a:cubicBezTo>
                <a:lnTo>
                  <a:pt x="2625" y="555"/>
                </a:lnTo>
                <a:cubicBezTo>
                  <a:pt x="2487" y="581"/>
                  <a:pt x="2351" y="620"/>
                  <a:pt x="2217" y="670"/>
                </a:cubicBezTo>
                <a:lnTo>
                  <a:pt x="1837" y="286"/>
                </a:lnTo>
                <a:cubicBezTo>
                  <a:pt x="1735" y="331"/>
                  <a:pt x="1634" y="383"/>
                  <a:pt x="1536" y="442"/>
                </a:cubicBezTo>
                <a:cubicBezTo>
                  <a:pt x="1437" y="500"/>
                  <a:pt x="1344" y="563"/>
                  <a:pt x="1254" y="629"/>
                </a:cubicBezTo>
                <a:lnTo>
                  <a:pt x="1408" y="1148"/>
                </a:lnTo>
                <a:cubicBezTo>
                  <a:pt x="1300" y="1243"/>
                  <a:pt x="1200" y="1344"/>
                  <a:pt x="1110" y="1452"/>
                </a:cubicBezTo>
                <a:lnTo>
                  <a:pt x="590" y="1309"/>
                </a:lnTo>
                <a:cubicBezTo>
                  <a:pt x="457" y="1494"/>
                  <a:pt x="346" y="1691"/>
                  <a:pt x="257" y="1898"/>
                </a:cubicBezTo>
                <a:lnTo>
                  <a:pt x="650" y="2270"/>
                </a:lnTo>
                <a:cubicBezTo>
                  <a:pt x="604" y="2404"/>
                  <a:pt x="570" y="2542"/>
                  <a:pt x="545" y="2681"/>
                </a:cubicBezTo>
                <a:lnTo>
                  <a:pt x="22" y="2819"/>
                </a:lnTo>
                <a:cubicBezTo>
                  <a:pt x="0" y="3043"/>
                  <a:pt x="2" y="3269"/>
                  <a:pt x="29" y="3495"/>
                </a:cubicBezTo>
                <a:lnTo>
                  <a:pt x="555" y="3620"/>
                </a:lnTo>
                <a:cubicBezTo>
                  <a:pt x="581" y="3759"/>
                  <a:pt x="620" y="3895"/>
                  <a:pt x="669" y="4030"/>
                </a:cubicBezTo>
                <a:lnTo>
                  <a:pt x="285" y="4410"/>
                </a:lnTo>
                <a:cubicBezTo>
                  <a:pt x="331" y="4512"/>
                  <a:pt x="382" y="4612"/>
                  <a:pt x="441" y="4710"/>
                </a:cubicBezTo>
                <a:cubicBezTo>
                  <a:pt x="499" y="4809"/>
                  <a:pt x="562" y="4903"/>
                  <a:pt x="629" y="4992"/>
                </a:cubicBezTo>
                <a:lnTo>
                  <a:pt x="1148" y="4838"/>
                </a:lnTo>
                <a:cubicBezTo>
                  <a:pt x="1242" y="4946"/>
                  <a:pt x="1344" y="5046"/>
                  <a:pt x="1451" y="5136"/>
                </a:cubicBezTo>
                <a:lnTo>
                  <a:pt x="1308" y="5657"/>
                </a:lnTo>
                <a:cubicBezTo>
                  <a:pt x="1494" y="5789"/>
                  <a:pt x="1691" y="5900"/>
                  <a:pt x="1897" y="5988"/>
                </a:cubicBezTo>
                <a:lnTo>
                  <a:pt x="2270" y="5596"/>
                </a:lnTo>
                <a:cubicBezTo>
                  <a:pt x="2404" y="5642"/>
                  <a:pt x="2540" y="5677"/>
                  <a:pt x="2681" y="5701"/>
                </a:cubicBezTo>
                <a:lnTo>
                  <a:pt x="2818" y="6225"/>
                </a:lnTo>
                <a:cubicBezTo>
                  <a:pt x="3042" y="6246"/>
                  <a:pt x="3269" y="6245"/>
                  <a:pt x="3495" y="6218"/>
                </a:cubicBezTo>
                <a:lnTo>
                  <a:pt x="3620" y="5692"/>
                </a:lnTo>
                <a:cubicBezTo>
                  <a:pt x="3758" y="5665"/>
                  <a:pt x="3894" y="5627"/>
                  <a:pt x="4029" y="5577"/>
                </a:cubicBezTo>
                <a:lnTo>
                  <a:pt x="4410" y="5961"/>
                </a:lnTo>
                <a:cubicBezTo>
                  <a:pt x="4511" y="5916"/>
                  <a:pt x="4612" y="5864"/>
                  <a:pt x="4710" y="5805"/>
                </a:cubicBezTo>
                <a:cubicBezTo>
                  <a:pt x="4808" y="5747"/>
                  <a:pt x="4902" y="5684"/>
                  <a:pt x="4992" y="5617"/>
                </a:cubicBezTo>
                <a:lnTo>
                  <a:pt x="4837" y="5099"/>
                </a:lnTo>
                <a:cubicBezTo>
                  <a:pt x="4946" y="5005"/>
                  <a:pt x="5045" y="4903"/>
                  <a:pt x="5135" y="4795"/>
                </a:cubicBezTo>
                <a:lnTo>
                  <a:pt x="5656" y="4938"/>
                </a:lnTo>
                <a:cubicBezTo>
                  <a:pt x="5789" y="4753"/>
                  <a:pt x="5900" y="4555"/>
                  <a:pt x="5988" y="4349"/>
                </a:cubicBezTo>
                <a:lnTo>
                  <a:pt x="5595" y="3976"/>
                </a:lnTo>
                <a:cubicBezTo>
                  <a:pt x="5641" y="3843"/>
                  <a:pt x="5677" y="3706"/>
                  <a:pt x="5701" y="3566"/>
                </a:cubicBezTo>
                <a:lnTo>
                  <a:pt x="6224" y="3429"/>
                </a:lnTo>
              </a:path>
            </a:pathLst>
          </a:custGeom>
          <a:solidFill>
            <a:schemeClr val="accent3"/>
          </a:solidFill>
          <a:ln>
            <a:noFill/>
          </a:ln>
        </p:spPr>
        <p:txBody>
          <a:bodyPr spcFirstLastPara="1" wrap="square" lIns="91425" tIns="45700" rIns="91425" bIns="45700" anchor="t" anchorCtr="0">
            <a:noAutofit/>
          </a:bodyPr>
          <a:lstStyle/>
          <a:p>
            <a:pPr>
              <a:buClr>
                <a:srgbClr val="000000"/>
              </a:buClr>
              <a:buSzPts val="1800"/>
              <a:buFont typeface="Arial"/>
              <a:buNone/>
            </a:pPr>
            <a:endParaRPr kern="0">
              <a:solidFill>
                <a:srgbClr val="686D77"/>
              </a:solidFill>
              <a:latin typeface="Calibri"/>
              <a:ea typeface="Calibri"/>
              <a:cs typeface="Calibri"/>
              <a:sym typeface="Calibri"/>
            </a:endParaRPr>
          </a:p>
        </p:txBody>
      </p:sp>
      <p:grpSp>
        <p:nvGrpSpPr>
          <p:cNvPr id="1002" name="Google Shape;1002;p115"/>
          <p:cNvGrpSpPr/>
          <p:nvPr/>
        </p:nvGrpSpPr>
        <p:grpSpPr>
          <a:xfrm>
            <a:off x="784850" y="4212157"/>
            <a:ext cx="1739585" cy="2028756"/>
            <a:chOff x="8921977" y="1695325"/>
            <a:chExt cx="2937000" cy="2028756"/>
          </a:xfrm>
        </p:grpSpPr>
        <p:sp>
          <p:nvSpPr>
            <p:cNvPr id="1003" name="Google Shape;1003;p115"/>
            <p:cNvSpPr txBox="1"/>
            <p:nvPr/>
          </p:nvSpPr>
          <p:spPr>
            <a:xfrm>
              <a:off x="8921977" y="1695325"/>
              <a:ext cx="2937000" cy="461700"/>
            </a:xfrm>
            <a:prstGeom prst="rect">
              <a:avLst/>
            </a:prstGeom>
            <a:noFill/>
            <a:ln>
              <a:noFill/>
            </a:ln>
          </p:spPr>
          <p:txBody>
            <a:bodyPr spcFirstLastPara="1" wrap="square" lIns="0" tIns="45700" rIns="0" bIns="45700" anchor="b" anchorCtr="0">
              <a:noAutofit/>
            </a:bodyPr>
            <a:lstStyle/>
            <a:p>
              <a:pPr algn="ctr">
                <a:buClr>
                  <a:srgbClr val="000000"/>
                </a:buClr>
                <a:buSzPts val="2400"/>
                <a:buFont typeface="Arial"/>
                <a:buNone/>
              </a:pPr>
              <a:r>
                <a:rPr lang="en-US" sz="2400" b="1" kern="0">
                  <a:solidFill>
                    <a:srgbClr val="686D77"/>
                  </a:solidFill>
                  <a:latin typeface="Calibri"/>
                  <a:ea typeface="Calibri"/>
                  <a:cs typeface="Calibri"/>
                  <a:sym typeface="Calibri"/>
                </a:rPr>
                <a:t>Well positioned</a:t>
              </a:r>
              <a:endParaRPr sz="1400" kern="0">
                <a:solidFill>
                  <a:srgbClr val="000000"/>
                </a:solidFill>
                <a:ea typeface="Arial"/>
                <a:cs typeface="Arial"/>
                <a:sym typeface="Arial"/>
              </a:endParaRPr>
            </a:p>
          </p:txBody>
        </p:sp>
        <p:sp>
          <p:nvSpPr>
            <p:cNvPr id="1004" name="Google Shape;1004;p115"/>
            <p:cNvSpPr txBox="1"/>
            <p:nvPr/>
          </p:nvSpPr>
          <p:spPr>
            <a:xfrm>
              <a:off x="8929772" y="2154481"/>
              <a:ext cx="2929200" cy="1569600"/>
            </a:xfrm>
            <a:prstGeom prst="rect">
              <a:avLst/>
            </a:prstGeom>
            <a:noFill/>
            <a:ln>
              <a:noFill/>
            </a:ln>
          </p:spPr>
          <p:txBody>
            <a:bodyPr spcFirstLastPara="1" wrap="square" lIns="0" tIns="45700" rIns="0" bIns="45700" anchor="t" anchorCtr="0">
              <a:noAutofit/>
            </a:bodyPr>
            <a:lstStyle/>
            <a:p>
              <a:pPr algn="ctr">
                <a:buClr>
                  <a:srgbClr val="000000"/>
                </a:buClr>
                <a:buSzPts val="1800"/>
                <a:buFont typeface="Arial"/>
                <a:buNone/>
              </a:pPr>
              <a:r>
                <a:rPr lang="en-US" kern="0">
                  <a:solidFill>
                    <a:srgbClr val="595959"/>
                  </a:solidFill>
                  <a:latin typeface="Calibri"/>
                  <a:ea typeface="Calibri"/>
                  <a:cs typeface="Calibri"/>
                  <a:sym typeface="Calibri"/>
                </a:rPr>
                <a:t>in our industry</a:t>
              </a:r>
              <a:endParaRPr kern="0">
                <a:solidFill>
                  <a:srgbClr val="000000"/>
                </a:solidFill>
                <a:ea typeface="Arial"/>
                <a:cs typeface="Arial"/>
                <a:sym typeface="Arial"/>
              </a:endParaRPr>
            </a:p>
          </p:txBody>
        </p:sp>
      </p:grpSp>
      <p:grpSp>
        <p:nvGrpSpPr>
          <p:cNvPr id="1005" name="Google Shape;1005;p115"/>
          <p:cNvGrpSpPr/>
          <p:nvPr/>
        </p:nvGrpSpPr>
        <p:grpSpPr>
          <a:xfrm>
            <a:off x="2890089" y="2006465"/>
            <a:ext cx="1936658" cy="1680016"/>
            <a:chOff x="9167007" y="2577465"/>
            <a:chExt cx="3014723" cy="1680016"/>
          </a:xfrm>
        </p:grpSpPr>
        <p:sp>
          <p:nvSpPr>
            <p:cNvPr id="1006" name="Google Shape;1006;p115"/>
            <p:cNvSpPr txBox="1"/>
            <p:nvPr/>
          </p:nvSpPr>
          <p:spPr>
            <a:xfrm>
              <a:off x="9244730" y="2577465"/>
              <a:ext cx="2937000" cy="461700"/>
            </a:xfrm>
            <a:prstGeom prst="rect">
              <a:avLst/>
            </a:prstGeom>
            <a:noFill/>
            <a:ln>
              <a:noFill/>
            </a:ln>
          </p:spPr>
          <p:txBody>
            <a:bodyPr spcFirstLastPara="1" wrap="square" lIns="0" tIns="45700" rIns="0" bIns="45700" anchor="b" anchorCtr="0">
              <a:noAutofit/>
            </a:bodyPr>
            <a:lstStyle/>
            <a:p>
              <a:pPr algn="ctr">
                <a:buClr>
                  <a:srgbClr val="000000"/>
                </a:buClr>
                <a:buSzPts val="2400"/>
                <a:buFont typeface="Arial"/>
                <a:buNone/>
              </a:pPr>
              <a:r>
                <a:rPr lang="en-US" sz="2400" b="1" kern="0">
                  <a:solidFill>
                    <a:srgbClr val="686D77"/>
                  </a:solidFill>
                  <a:latin typeface="Calibri"/>
                  <a:ea typeface="Calibri"/>
                  <a:cs typeface="Calibri"/>
                  <a:sym typeface="Calibri"/>
                </a:rPr>
                <a:t>Disruptive Change</a:t>
              </a:r>
              <a:endParaRPr sz="2400" kern="0">
                <a:solidFill>
                  <a:srgbClr val="000000"/>
                </a:solidFill>
                <a:ea typeface="Arial"/>
                <a:cs typeface="Arial"/>
                <a:sym typeface="Arial"/>
              </a:endParaRPr>
            </a:p>
          </p:txBody>
        </p:sp>
        <p:sp>
          <p:nvSpPr>
            <p:cNvPr id="1007" name="Google Shape;1007;p115"/>
            <p:cNvSpPr txBox="1"/>
            <p:nvPr/>
          </p:nvSpPr>
          <p:spPr>
            <a:xfrm>
              <a:off x="9167007" y="2687881"/>
              <a:ext cx="2929200" cy="1569600"/>
            </a:xfrm>
            <a:prstGeom prst="rect">
              <a:avLst/>
            </a:prstGeom>
            <a:noFill/>
            <a:ln>
              <a:noFill/>
            </a:ln>
          </p:spPr>
          <p:txBody>
            <a:bodyPr spcFirstLastPara="1" wrap="square" lIns="0" tIns="45700" rIns="0" bIns="45700" anchor="t" anchorCtr="0">
              <a:noAutofit/>
            </a:bodyPr>
            <a:lstStyle/>
            <a:p>
              <a:pPr algn="ctr">
                <a:buClr>
                  <a:srgbClr val="000000"/>
                </a:buClr>
                <a:buSzPts val="1800"/>
                <a:buFont typeface="Arial"/>
                <a:buNone/>
              </a:pPr>
              <a:endParaRPr kern="0">
                <a:solidFill>
                  <a:srgbClr val="595959"/>
                </a:solidFill>
                <a:latin typeface="Calibri"/>
                <a:ea typeface="Calibri"/>
                <a:cs typeface="Calibri"/>
                <a:sym typeface="Calibri"/>
              </a:endParaRPr>
            </a:p>
          </p:txBody>
        </p:sp>
      </p:grpSp>
      <p:grpSp>
        <p:nvGrpSpPr>
          <p:cNvPr id="1008" name="Google Shape;1008;p115"/>
          <p:cNvGrpSpPr/>
          <p:nvPr/>
        </p:nvGrpSpPr>
        <p:grpSpPr>
          <a:xfrm>
            <a:off x="9969279" y="4178796"/>
            <a:ext cx="1739585" cy="2028756"/>
            <a:chOff x="8921977" y="1466725"/>
            <a:chExt cx="2937000" cy="2028756"/>
          </a:xfrm>
        </p:grpSpPr>
        <p:sp>
          <p:nvSpPr>
            <p:cNvPr id="1009" name="Google Shape;1009;p115"/>
            <p:cNvSpPr txBox="1"/>
            <p:nvPr/>
          </p:nvSpPr>
          <p:spPr>
            <a:xfrm>
              <a:off x="8921977" y="1466725"/>
              <a:ext cx="2937000" cy="461700"/>
            </a:xfrm>
            <a:prstGeom prst="rect">
              <a:avLst/>
            </a:prstGeom>
            <a:noFill/>
            <a:ln>
              <a:noFill/>
            </a:ln>
          </p:spPr>
          <p:txBody>
            <a:bodyPr spcFirstLastPara="1" wrap="square" lIns="0" tIns="45700" rIns="0" bIns="45700" anchor="b" anchorCtr="0">
              <a:noAutofit/>
            </a:bodyPr>
            <a:lstStyle/>
            <a:p>
              <a:pPr algn="ctr">
                <a:buClr>
                  <a:srgbClr val="000000"/>
                </a:buClr>
                <a:buSzPts val="2400"/>
                <a:buFont typeface="Arial"/>
                <a:buNone/>
              </a:pPr>
              <a:r>
                <a:rPr lang="en-US" sz="2400" b="1" kern="0">
                  <a:solidFill>
                    <a:srgbClr val="686D77"/>
                  </a:solidFill>
                  <a:latin typeface="Calibri"/>
                  <a:ea typeface="Calibri"/>
                  <a:cs typeface="Calibri"/>
                  <a:sym typeface="Calibri"/>
                </a:rPr>
                <a:t>Tremendous Growth</a:t>
              </a:r>
              <a:endParaRPr sz="1400" kern="0">
                <a:solidFill>
                  <a:srgbClr val="000000"/>
                </a:solidFill>
                <a:ea typeface="Arial"/>
                <a:cs typeface="Arial"/>
                <a:sym typeface="Arial"/>
              </a:endParaRPr>
            </a:p>
          </p:txBody>
        </p:sp>
        <p:sp>
          <p:nvSpPr>
            <p:cNvPr id="1010" name="Google Shape;1010;p115"/>
            <p:cNvSpPr txBox="1"/>
            <p:nvPr/>
          </p:nvSpPr>
          <p:spPr>
            <a:xfrm>
              <a:off x="8929772" y="1925881"/>
              <a:ext cx="2929200" cy="1569600"/>
            </a:xfrm>
            <a:prstGeom prst="rect">
              <a:avLst/>
            </a:prstGeom>
            <a:noFill/>
            <a:ln>
              <a:noFill/>
            </a:ln>
          </p:spPr>
          <p:txBody>
            <a:bodyPr spcFirstLastPara="1" wrap="square" lIns="0" tIns="45700" rIns="0" bIns="45700" anchor="t" anchorCtr="0">
              <a:noAutofit/>
            </a:bodyPr>
            <a:lstStyle/>
            <a:p>
              <a:pPr algn="ctr">
                <a:lnSpc>
                  <a:spcPct val="90000"/>
                </a:lnSpc>
                <a:buClr>
                  <a:srgbClr val="000000"/>
                </a:buClr>
                <a:buSzPts val="1800"/>
                <a:buFont typeface="Arial"/>
                <a:buNone/>
              </a:pPr>
              <a:r>
                <a:rPr lang="en-US" kern="0">
                  <a:solidFill>
                    <a:srgbClr val="686D77"/>
                  </a:solidFill>
                  <a:ea typeface="Arial"/>
                  <a:cs typeface="Arial"/>
                  <a:sym typeface="Arial"/>
                </a:rPr>
                <a:t>4-year CAGR is 20+ percent</a:t>
              </a:r>
              <a:endParaRPr kern="0">
                <a:solidFill>
                  <a:srgbClr val="686D77"/>
                </a:solidFill>
                <a:ea typeface="Arial"/>
                <a:cs typeface="Arial"/>
                <a:sym typeface="Arial"/>
              </a:endParaRPr>
            </a:p>
            <a:p>
              <a:pPr algn="ctr">
                <a:buClr>
                  <a:srgbClr val="000000"/>
                </a:buClr>
                <a:buSzPts val="1800"/>
                <a:buFont typeface="Arial"/>
                <a:buNone/>
              </a:pPr>
              <a:endParaRPr kern="0">
                <a:solidFill>
                  <a:srgbClr val="595959"/>
                </a:solidFill>
                <a:latin typeface="Calibri"/>
                <a:ea typeface="Calibri"/>
                <a:cs typeface="Calibri"/>
                <a:sym typeface="Calibri"/>
              </a:endParaRPr>
            </a:p>
            <a:p>
              <a:pPr algn="just">
                <a:buClr>
                  <a:srgbClr val="000000"/>
                </a:buClr>
                <a:buSzPts val="1200"/>
                <a:buFont typeface="Arial"/>
                <a:buNone/>
              </a:pPr>
              <a:endParaRPr sz="1200" kern="0">
                <a:solidFill>
                  <a:srgbClr val="595959"/>
                </a:solidFill>
                <a:latin typeface="Calibri"/>
                <a:ea typeface="Calibri"/>
                <a:cs typeface="Calibri"/>
                <a:sym typeface="Calibri"/>
              </a:endParaRPr>
            </a:p>
          </p:txBody>
        </p:sp>
      </p:grpSp>
      <p:grpSp>
        <p:nvGrpSpPr>
          <p:cNvPr id="1011" name="Google Shape;1011;p115"/>
          <p:cNvGrpSpPr/>
          <p:nvPr/>
        </p:nvGrpSpPr>
        <p:grpSpPr>
          <a:xfrm>
            <a:off x="7443615" y="1988881"/>
            <a:ext cx="1739585" cy="2078580"/>
            <a:chOff x="8921977" y="1264501"/>
            <a:chExt cx="2937000" cy="2078580"/>
          </a:xfrm>
        </p:grpSpPr>
        <p:sp>
          <p:nvSpPr>
            <p:cNvPr id="1012" name="Google Shape;1012;p115"/>
            <p:cNvSpPr txBox="1"/>
            <p:nvPr/>
          </p:nvSpPr>
          <p:spPr>
            <a:xfrm>
              <a:off x="8921977" y="1264501"/>
              <a:ext cx="2937000" cy="461700"/>
            </a:xfrm>
            <a:prstGeom prst="rect">
              <a:avLst/>
            </a:prstGeom>
            <a:noFill/>
            <a:ln>
              <a:noFill/>
            </a:ln>
          </p:spPr>
          <p:txBody>
            <a:bodyPr spcFirstLastPara="1" wrap="square" lIns="0" tIns="45700" rIns="0" bIns="45700" anchor="b" anchorCtr="0">
              <a:noAutofit/>
            </a:bodyPr>
            <a:lstStyle/>
            <a:p>
              <a:pPr algn="ctr">
                <a:buClr>
                  <a:srgbClr val="000000"/>
                </a:buClr>
                <a:buSzPts val="2400"/>
                <a:buFont typeface="Arial"/>
                <a:buNone/>
              </a:pPr>
              <a:r>
                <a:rPr lang="en-US" sz="2400" b="1" kern="0">
                  <a:solidFill>
                    <a:srgbClr val="686D77"/>
                  </a:solidFill>
                  <a:latin typeface="Calibri"/>
                  <a:ea typeface="Calibri"/>
                  <a:cs typeface="Calibri"/>
                  <a:sym typeface="Calibri"/>
                </a:rPr>
                <a:t>Analog to Digital</a:t>
              </a:r>
              <a:endParaRPr sz="1400" kern="0">
                <a:solidFill>
                  <a:srgbClr val="000000"/>
                </a:solidFill>
                <a:ea typeface="Arial"/>
                <a:cs typeface="Arial"/>
                <a:sym typeface="Arial"/>
              </a:endParaRPr>
            </a:p>
          </p:txBody>
        </p:sp>
        <p:sp>
          <p:nvSpPr>
            <p:cNvPr id="1013" name="Google Shape;1013;p115"/>
            <p:cNvSpPr txBox="1"/>
            <p:nvPr/>
          </p:nvSpPr>
          <p:spPr>
            <a:xfrm>
              <a:off x="8929772" y="1773481"/>
              <a:ext cx="2929200" cy="1569600"/>
            </a:xfrm>
            <a:prstGeom prst="rect">
              <a:avLst/>
            </a:prstGeom>
            <a:noFill/>
            <a:ln>
              <a:noFill/>
            </a:ln>
          </p:spPr>
          <p:txBody>
            <a:bodyPr spcFirstLastPara="1" wrap="square" lIns="0" tIns="45700" rIns="0" bIns="45700" anchor="t" anchorCtr="0">
              <a:noAutofit/>
            </a:bodyPr>
            <a:lstStyle/>
            <a:p>
              <a:pPr algn="just">
                <a:buClr>
                  <a:srgbClr val="000000"/>
                </a:buClr>
                <a:buSzPts val="1400"/>
                <a:buFont typeface="Arial"/>
                <a:buNone/>
              </a:pPr>
              <a:endParaRPr sz="1400" kern="0">
                <a:solidFill>
                  <a:srgbClr val="000000"/>
                </a:solidFill>
                <a:ea typeface="Arial"/>
                <a:cs typeface="Arial"/>
                <a:sym typeface="Arial"/>
              </a:endParaRPr>
            </a:p>
          </p:txBody>
        </p:sp>
      </p:grpSp>
      <p:sp>
        <p:nvSpPr>
          <p:cNvPr id="1014" name="Google Shape;1014;p115"/>
          <p:cNvSpPr/>
          <p:nvPr/>
        </p:nvSpPr>
        <p:spPr>
          <a:xfrm>
            <a:off x="981111" y="1980260"/>
            <a:ext cx="1356000" cy="1356000"/>
          </a:xfrm>
          <a:prstGeom prst="ellipse">
            <a:avLst/>
          </a:prstGeom>
          <a:solidFill>
            <a:schemeClr val="lt2"/>
          </a:solidFill>
          <a:ln>
            <a:noFill/>
          </a:ln>
          <a:effectLst>
            <a:outerShdw blurRad="44450" dist="27940" dir="5400000" algn="ctr">
              <a:srgbClr val="000000">
                <a:alpha val="31372"/>
              </a:srgbClr>
            </a:outerShdw>
          </a:effectLst>
        </p:spPr>
        <p:txBody>
          <a:bodyPr spcFirstLastPara="1" wrap="square" lIns="91425" tIns="45700" rIns="91425" bIns="45700" anchor="ctr" anchorCtr="0">
            <a:noAutofit/>
          </a:bodyPr>
          <a:lstStyle/>
          <a:p>
            <a:pPr algn="ctr">
              <a:buClr>
                <a:srgbClr val="000000"/>
              </a:buClr>
              <a:buSzPts val="1800"/>
              <a:buFont typeface="Arial"/>
              <a:buNone/>
            </a:pPr>
            <a:endParaRPr kern="0">
              <a:solidFill>
                <a:srgbClr val="FFFFFF"/>
              </a:solidFill>
              <a:latin typeface="Calibri"/>
              <a:ea typeface="Calibri"/>
              <a:cs typeface="Calibri"/>
              <a:sym typeface="Calibri"/>
            </a:endParaRPr>
          </a:p>
        </p:txBody>
      </p:sp>
      <p:pic>
        <p:nvPicPr>
          <p:cNvPr id="1015" name="Google Shape;1015;p115" descr="Puzzle"/>
          <p:cNvPicPr preferRelativeResize="0"/>
          <p:nvPr/>
        </p:nvPicPr>
        <p:blipFill rotWithShape="1">
          <a:blip r:embed="rId3">
            <a:alphaModFix/>
          </a:blip>
          <a:srcRect/>
          <a:stretch/>
        </p:blipFill>
        <p:spPr>
          <a:xfrm>
            <a:off x="1201932" y="2183698"/>
            <a:ext cx="914400" cy="914400"/>
          </a:xfrm>
          <a:prstGeom prst="rect">
            <a:avLst/>
          </a:prstGeom>
          <a:noFill/>
          <a:ln>
            <a:noFill/>
          </a:ln>
        </p:spPr>
      </p:pic>
      <p:sp>
        <p:nvSpPr>
          <p:cNvPr id="1016" name="Google Shape;1016;p115"/>
          <p:cNvSpPr/>
          <p:nvPr/>
        </p:nvSpPr>
        <p:spPr>
          <a:xfrm>
            <a:off x="3199545" y="3398098"/>
            <a:ext cx="1356000" cy="1356000"/>
          </a:xfrm>
          <a:prstGeom prst="ellipse">
            <a:avLst/>
          </a:prstGeom>
          <a:solidFill>
            <a:schemeClr val="lt2"/>
          </a:solidFill>
          <a:ln>
            <a:noFill/>
          </a:ln>
          <a:effectLst>
            <a:outerShdw blurRad="44450" dist="27940" dir="5400000" algn="ctr">
              <a:srgbClr val="000000">
                <a:alpha val="31372"/>
              </a:srgbClr>
            </a:outerShdw>
          </a:effectLst>
        </p:spPr>
        <p:txBody>
          <a:bodyPr spcFirstLastPara="1" wrap="square" lIns="91425" tIns="45700" rIns="91425" bIns="45700" anchor="ctr" anchorCtr="0">
            <a:noAutofit/>
          </a:bodyPr>
          <a:lstStyle/>
          <a:p>
            <a:pPr algn="ctr">
              <a:buClr>
                <a:srgbClr val="000000"/>
              </a:buClr>
              <a:buSzPts val="1800"/>
              <a:buFont typeface="Arial"/>
              <a:buNone/>
            </a:pPr>
            <a:endParaRPr kern="0">
              <a:solidFill>
                <a:srgbClr val="FFFFFF"/>
              </a:solidFill>
              <a:latin typeface="Calibri"/>
              <a:ea typeface="Calibri"/>
              <a:cs typeface="Calibri"/>
              <a:sym typeface="Calibri"/>
            </a:endParaRPr>
          </a:p>
        </p:txBody>
      </p:sp>
      <p:sp>
        <p:nvSpPr>
          <p:cNvPr id="1017" name="Google Shape;1017;p115"/>
          <p:cNvSpPr/>
          <p:nvPr/>
        </p:nvSpPr>
        <p:spPr>
          <a:xfrm>
            <a:off x="7636414" y="3288916"/>
            <a:ext cx="1356000" cy="1356000"/>
          </a:xfrm>
          <a:prstGeom prst="ellipse">
            <a:avLst/>
          </a:prstGeom>
          <a:solidFill>
            <a:schemeClr val="lt2"/>
          </a:solidFill>
          <a:ln>
            <a:noFill/>
          </a:ln>
          <a:effectLst>
            <a:outerShdw blurRad="44450" dist="27940" dir="5400000" algn="ctr">
              <a:srgbClr val="000000">
                <a:alpha val="31372"/>
              </a:srgbClr>
            </a:outerShdw>
          </a:effectLst>
        </p:spPr>
        <p:txBody>
          <a:bodyPr spcFirstLastPara="1" wrap="square" lIns="91425" tIns="45700" rIns="91425" bIns="45700" anchor="ctr" anchorCtr="0">
            <a:noAutofit/>
          </a:bodyPr>
          <a:lstStyle/>
          <a:p>
            <a:pPr algn="ctr">
              <a:buClr>
                <a:srgbClr val="000000"/>
              </a:buClr>
              <a:buSzPts val="1800"/>
              <a:buFont typeface="Arial"/>
              <a:buNone/>
            </a:pPr>
            <a:endParaRPr kern="0">
              <a:solidFill>
                <a:srgbClr val="FFFFFF"/>
              </a:solidFill>
              <a:latin typeface="Calibri"/>
              <a:ea typeface="Calibri"/>
              <a:cs typeface="Calibri"/>
              <a:sym typeface="Calibri"/>
            </a:endParaRPr>
          </a:p>
        </p:txBody>
      </p:sp>
      <p:grpSp>
        <p:nvGrpSpPr>
          <p:cNvPr id="1018" name="Google Shape;1018;p115"/>
          <p:cNvGrpSpPr/>
          <p:nvPr/>
        </p:nvGrpSpPr>
        <p:grpSpPr>
          <a:xfrm>
            <a:off x="5044753" y="1312547"/>
            <a:ext cx="2086653" cy="2085551"/>
            <a:chOff x="10665561" y="1064602"/>
            <a:chExt cx="2086653" cy="2085551"/>
          </a:xfrm>
        </p:grpSpPr>
        <p:sp>
          <p:nvSpPr>
            <p:cNvPr id="1019" name="Google Shape;1019;p115"/>
            <p:cNvSpPr/>
            <p:nvPr/>
          </p:nvSpPr>
          <p:spPr>
            <a:xfrm>
              <a:off x="10665561" y="1064602"/>
              <a:ext cx="2086653" cy="2085551"/>
            </a:xfrm>
            <a:custGeom>
              <a:avLst/>
              <a:gdLst/>
              <a:ahLst/>
              <a:cxnLst/>
              <a:rect l="l" t="t" r="r" b="b"/>
              <a:pathLst>
                <a:path w="8218" h="8219" extrusionOk="0">
                  <a:moveTo>
                    <a:pt x="4109" y="6534"/>
                  </a:moveTo>
                  <a:cubicBezTo>
                    <a:pt x="2772" y="6534"/>
                    <a:pt x="1684" y="5447"/>
                    <a:pt x="1684" y="4109"/>
                  </a:cubicBezTo>
                  <a:cubicBezTo>
                    <a:pt x="1684" y="2772"/>
                    <a:pt x="2772" y="1684"/>
                    <a:pt x="4109" y="1684"/>
                  </a:cubicBezTo>
                  <a:cubicBezTo>
                    <a:pt x="5446" y="1684"/>
                    <a:pt x="6534" y="2772"/>
                    <a:pt x="6534" y="4109"/>
                  </a:cubicBezTo>
                  <a:cubicBezTo>
                    <a:pt x="6534" y="5447"/>
                    <a:pt x="5446" y="6534"/>
                    <a:pt x="4109" y="6534"/>
                  </a:cubicBezTo>
                  <a:close/>
                  <a:moveTo>
                    <a:pt x="8017" y="5432"/>
                  </a:moveTo>
                  <a:cubicBezTo>
                    <a:pt x="8122" y="5122"/>
                    <a:pt x="8190" y="4797"/>
                    <a:pt x="8218" y="4462"/>
                  </a:cubicBezTo>
                  <a:lnTo>
                    <a:pt x="7550" y="4138"/>
                  </a:lnTo>
                  <a:cubicBezTo>
                    <a:pt x="7551" y="4030"/>
                    <a:pt x="7547" y="3921"/>
                    <a:pt x="7537" y="3811"/>
                  </a:cubicBezTo>
                  <a:cubicBezTo>
                    <a:pt x="7534" y="3773"/>
                    <a:pt x="7529" y="3736"/>
                    <a:pt x="7525" y="3698"/>
                  </a:cubicBezTo>
                  <a:lnTo>
                    <a:pt x="8154" y="3300"/>
                  </a:lnTo>
                  <a:cubicBezTo>
                    <a:pt x="8088" y="2970"/>
                    <a:pt x="7984" y="2655"/>
                    <a:pt x="7846" y="2360"/>
                  </a:cubicBezTo>
                  <a:lnTo>
                    <a:pt x="7103" y="2414"/>
                  </a:lnTo>
                  <a:cubicBezTo>
                    <a:pt x="7031" y="2285"/>
                    <a:pt x="6950" y="2162"/>
                    <a:pt x="6862" y="2044"/>
                  </a:cubicBezTo>
                  <a:lnTo>
                    <a:pt x="7207" y="1387"/>
                  </a:lnTo>
                  <a:cubicBezTo>
                    <a:pt x="6989" y="1138"/>
                    <a:pt x="6741" y="917"/>
                    <a:pt x="6470" y="727"/>
                  </a:cubicBezTo>
                  <a:lnTo>
                    <a:pt x="5854" y="1144"/>
                  </a:lnTo>
                  <a:cubicBezTo>
                    <a:pt x="5728" y="1070"/>
                    <a:pt x="5596" y="1003"/>
                    <a:pt x="5460" y="944"/>
                  </a:cubicBezTo>
                  <a:lnTo>
                    <a:pt x="5431" y="202"/>
                  </a:lnTo>
                  <a:cubicBezTo>
                    <a:pt x="5122" y="97"/>
                    <a:pt x="4796" y="28"/>
                    <a:pt x="4462" y="0"/>
                  </a:cubicBezTo>
                  <a:lnTo>
                    <a:pt x="4138" y="669"/>
                  </a:lnTo>
                  <a:cubicBezTo>
                    <a:pt x="4030" y="668"/>
                    <a:pt x="3921" y="672"/>
                    <a:pt x="3811" y="682"/>
                  </a:cubicBezTo>
                  <a:cubicBezTo>
                    <a:pt x="3772" y="685"/>
                    <a:pt x="3735" y="690"/>
                    <a:pt x="3698" y="694"/>
                  </a:cubicBezTo>
                  <a:lnTo>
                    <a:pt x="3301" y="64"/>
                  </a:lnTo>
                  <a:cubicBezTo>
                    <a:pt x="2970" y="130"/>
                    <a:pt x="2655" y="234"/>
                    <a:pt x="2360" y="373"/>
                  </a:cubicBezTo>
                  <a:lnTo>
                    <a:pt x="2414" y="1115"/>
                  </a:lnTo>
                  <a:cubicBezTo>
                    <a:pt x="2285" y="1188"/>
                    <a:pt x="2161" y="1269"/>
                    <a:pt x="2045" y="1357"/>
                  </a:cubicBezTo>
                  <a:lnTo>
                    <a:pt x="1386" y="1011"/>
                  </a:lnTo>
                  <a:cubicBezTo>
                    <a:pt x="1138" y="1230"/>
                    <a:pt x="916" y="1478"/>
                    <a:pt x="727" y="1749"/>
                  </a:cubicBezTo>
                  <a:lnTo>
                    <a:pt x="1145" y="2365"/>
                  </a:lnTo>
                  <a:cubicBezTo>
                    <a:pt x="1070" y="2491"/>
                    <a:pt x="1002" y="2623"/>
                    <a:pt x="944" y="2758"/>
                  </a:cubicBezTo>
                  <a:lnTo>
                    <a:pt x="202" y="2787"/>
                  </a:lnTo>
                  <a:cubicBezTo>
                    <a:pt x="96" y="3097"/>
                    <a:pt x="28" y="3422"/>
                    <a:pt x="0" y="3757"/>
                  </a:cubicBezTo>
                  <a:lnTo>
                    <a:pt x="669" y="4081"/>
                  </a:lnTo>
                  <a:cubicBezTo>
                    <a:pt x="668" y="4189"/>
                    <a:pt x="672" y="4298"/>
                    <a:pt x="681" y="4408"/>
                  </a:cubicBezTo>
                  <a:cubicBezTo>
                    <a:pt x="685" y="4446"/>
                    <a:pt x="689" y="4483"/>
                    <a:pt x="694" y="4521"/>
                  </a:cubicBezTo>
                  <a:lnTo>
                    <a:pt x="65" y="4918"/>
                  </a:lnTo>
                  <a:cubicBezTo>
                    <a:pt x="131" y="5248"/>
                    <a:pt x="234" y="5564"/>
                    <a:pt x="373" y="5859"/>
                  </a:cubicBezTo>
                  <a:lnTo>
                    <a:pt x="1115" y="5805"/>
                  </a:lnTo>
                  <a:cubicBezTo>
                    <a:pt x="1188" y="5933"/>
                    <a:pt x="1269" y="6057"/>
                    <a:pt x="1357" y="6174"/>
                  </a:cubicBezTo>
                  <a:lnTo>
                    <a:pt x="1011" y="6832"/>
                  </a:lnTo>
                  <a:cubicBezTo>
                    <a:pt x="1229" y="7081"/>
                    <a:pt x="1478" y="7302"/>
                    <a:pt x="1749" y="7492"/>
                  </a:cubicBezTo>
                  <a:lnTo>
                    <a:pt x="2365" y="7074"/>
                  </a:lnTo>
                  <a:cubicBezTo>
                    <a:pt x="2491" y="7149"/>
                    <a:pt x="2622" y="7216"/>
                    <a:pt x="2758" y="7274"/>
                  </a:cubicBezTo>
                  <a:lnTo>
                    <a:pt x="2787" y="8017"/>
                  </a:lnTo>
                  <a:cubicBezTo>
                    <a:pt x="3097" y="8122"/>
                    <a:pt x="3421" y="8191"/>
                    <a:pt x="3756" y="8219"/>
                  </a:cubicBezTo>
                  <a:lnTo>
                    <a:pt x="4081" y="7550"/>
                  </a:lnTo>
                  <a:cubicBezTo>
                    <a:pt x="4189" y="7551"/>
                    <a:pt x="4298" y="7547"/>
                    <a:pt x="4408" y="7537"/>
                  </a:cubicBezTo>
                  <a:cubicBezTo>
                    <a:pt x="4446" y="7534"/>
                    <a:pt x="4483" y="7529"/>
                    <a:pt x="4520" y="7524"/>
                  </a:cubicBezTo>
                  <a:lnTo>
                    <a:pt x="4917" y="8155"/>
                  </a:lnTo>
                  <a:cubicBezTo>
                    <a:pt x="5249" y="8089"/>
                    <a:pt x="5564" y="7985"/>
                    <a:pt x="5859" y="7847"/>
                  </a:cubicBezTo>
                  <a:lnTo>
                    <a:pt x="5805" y="7104"/>
                  </a:lnTo>
                  <a:cubicBezTo>
                    <a:pt x="5933" y="7030"/>
                    <a:pt x="6057" y="6950"/>
                    <a:pt x="6174" y="6862"/>
                  </a:cubicBezTo>
                  <a:lnTo>
                    <a:pt x="6832" y="7208"/>
                  </a:lnTo>
                  <a:cubicBezTo>
                    <a:pt x="7080" y="6989"/>
                    <a:pt x="7302" y="6741"/>
                    <a:pt x="7492" y="6470"/>
                  </a:cubicBezTo>
                  <a:lnTo>
                    <a:pt x="7075" y="5854"/>
                  </a:lnTo>
                  <a:cubicBezTo>
                    <a:pt x="7149" y="5728"/>
                    <a:pt x="7216" y="5596"/>
                    <a:pt x="7274" y="5461"/>
                  </a:cubicBezTo>
                  <a:lnTo>
                    <a:pt x="8017" y="5432"/>
                  </a:lnTo>
                </a:path>
              </a:pathLst>
            </a:custGeom>
            <a:solidFill>
              <a:schemeClr val="accent4"/>
            </a:solidFill>
            <a:ln>
              <a:noFill/>
            </a:ln>
          </p:spPr>
          <p:txBody>
            <a:bodyPr spcFirstLastPara="1" wrap="square" lIns="91425" tIns="45700" rIns="91425" bIns="45700" anchor="t" anchorCtr="0">
              <a:noAutofit/>
            </a:bodyPr>
            <a:lstStyle/>
            <a:p>
              <a:pPr>
                <a:buClr>
                  <a:srgbClr val="000000"/>
                </a:buClr>
                <a:buSzPts val="1800"/>
                <a:buFont typeface="Arial"/>
                <a:buNone/>
              </a:pPr>
              <a:endParaRPr kern="0">
                <a:solidFill>
                  <a:srgbClr val="686D77"/>
                </a:solidFill>
                <a:latin typeface="Calibri"/>
                <a:ea typeface="Calibri"/>
                <a:cs typeface="Calibri"/>
                <a:sym typeface="Calibri"/>
              </a:endParaRPr>
            </a:p>
          </p:txBody>
        </p:sp>
        <p:sp>
          <p:nvSpPr>
            <p:cNvPr id="1020" name="Google Shape;1020;p115"/>
            <p:cNvSpPr/>
            <p:nvPr/>
          </p:nvSpPr>
          <p:spPr>
            <a:xfrm>
              <a:off x="11013280" y="1432501"/>
              <a:ext cx="1356000" cy="1356000"/>
            </a:xfrm>
            <a:prstGeom prst="ellipse">
              <a:avLst/>
            </a:prstGeom>
            <a:solidFill>
              <a:schemeClr val="lt2"/>
            </a:solidFill>
            <a:ln>
              <a:noFill/>
            </a:ln>
            <a:effectLst>
              <a:outerShdw blurRad="44450" dist="27940" dir="5400000" algn="ctr">
                <a:srgbClr val="000000">
                  <a:alpha val="31372"/>
                </a:srgbClr>
              </a:outerShdw>
            </a:effectLst>
          </p:spPr>
          <p:txBody>
            <a:bodyPr spcFirstLastPara="1" wrap="square" lIns="91425" tIns="45700" rIns="91425" bIns="45700" anchor="ctr" anchorCtr="0">
              <a:noAutofit/>
            </a:bodyPr>
            <a:lstStyle/>
            <a:p>
              <a:pPr algn="ctr">
                <a:buClr>
                  <a:srgbClr val="000000"/>
                </a:buClr>
                <a:buSzPts val="1800"/>
                <a:buFont typeface="Arial"/>
                <a:buNone/>
              </a:pPr>
              <a:endParaRPr kern="0">
                <a:solidFill>
                  <a:srgbClr val="FFFFFF"/>
                </a:solidFill>
                <a:latin typeface="Calibri"/>
                <a:ea typeface="Calibri"/>
                <a:cs typeface="Calibri"/>
                <a:sym typeface="Calibri"/>
              </a:endParaRPr>
            </a:p>
          </p:txBody>
        </p:sp>
        <p:pic>
          <p:nvPicPr>
            <p:cNvPr id="1021" name="Google Shape;1021;p115" descr="Trophy"/>
            <p:cNvPicPr preferRelativeResize="0"/>
            <p:nvPr/>
          </p:nvPicPr>
          <p:blipFill rotWithShape="1">
            <a:blip r:embed="rId4">
              <a:alphaModFix/>
            </a:blip>
            <a:srcRect/>
            <a:stretch/>
          </p:blipFill>
          <p:spPr>
            <a:xfrm>
              <a:off x="11234101" y="1650177"/>
              <a:ext cx="914400" cy="914400"/>
            </a:xfrm>
            <a:prstGeom prst="rect">
              <a:avLst/>
            </a:prstGeom>
            <a:noFill/>
            <a:ln>
              <a:noFill/>
            </a:ln>
          </p:spPr>
        </p:pic>
      </p:grpSp>
      <p:pic>
        <p:nvPicPr>
          <p:cNvPr id="1022" name="Google Shape;1022;p115" descr="Atom"/>
          <p:cNvPicPr preferRelativeResize="0"/>
          <p:nvPr/>
        </p:nvPicPr>
        <p:blipFill rotWithShape="1">
          <a:blip r:embed="rId5">
            <a:alphaModFix/>
          </a:blip>
          <a:srcRect/>
          <a:stretch/>
        </p:blipFill>
        <p:spPr>
          <a:xfrm>
            <a:off x="7858143" y="3509737"/>
            <a:ext cx="914400" cy="914400"/>
          </a:xfrm>
          <a:prstGeom prst="rect">
            <a:avLst/>
          </a:prstGeom>
          <a:noFill/>
          <a:ln>
            <a:noFill/>
          </a:ln>
        </p:spPr>
      </p:pic>
      <p:pic>
        <p:nvPicPr>
          <p:cNvPr id="1023" name="Google Shape;1023;p115" descr="Lightbulb"/>
          <p:cNvPicPr preferRelativeResize="0"/>
          <p:nvPr/>
        </p:nvPicPr>
        <p:blipFill rotWithShape="1">
          <a:blip r:embed="rId6">
            <a:alphaModFix/>
          </a:blip>
          <a:srcRect/>
          <a:stretch/>
        </p:blipFill>
        <p:spPr>
          <a:xfrm>
            <a:off x="3425753" y="3618919"/>
            <a:ext cx="914400" cy="914400"/>
          </a:xfrm>
          <a:prstGeom prst="rect">
            <a:avLst/>
          </a:prstGeom>
          <a:noFill/>
          <a:ln>
            <a:noFill/>
          </a:ln>
        </p:spPr>
      </p:pic>
      <p:grpSp>
        <p:nvGrpSpPr>
          <p:cNvPr id="1024" name="Google Shape;1024;p115"/>
          <p:cNvGrpSpPr/>
          <p:nvPr/>
        </p:nvGrpSpPr>
        <p:grpSpPr>
          <a:xfrm>
            <a:off x="5229442" y="4140705"/>
            <a:ext cx="1809918" cy="2028756"/>
            <a:chOff x="8921977" y="1466725"/>
            <a:chExt cx="3055745" cy="2028756"/>
          </a:xfrm>
        </p:grpSpPr>
        <p:sp>
          <p:nvSpPr>
            <p:cNvPr id="1025" name="Google Shape;1025;p115"/>
            <p:cNvSpPr txBox="1"/>
            <p:nvPr/>
          </p:nvSpPr>
          <p:spPr>
            <a:xfrm>
              <a:off x="8921977" y="1466725"/>
              <a:ext cx="2937000" cy="461700"/>
            </a:xfrm>
            <a:prstGeom prst="rect">
              <a:avLst/>
            </a:prstGeom>
            <a:noFill/>
            <a:ln>
              <a:noFill/>
            </a:ln>
          </p:spPr>
          <p:txBody>
            <a:bodyPr spcFirstLastPara="1" wrap="square" lIns="0" tIns="45700" rIns="0" bIns="45700" anchor="b" anchorCtr="0">
              <a:noAutofit/>
            </a:bodyPr>
            <a:lstStyle/>
            <a:p>
              <a:pPr algn="ctr">
                <a:buClr>
                  <a:srgbClr val="000000"/>
                </a:buClr>
                <a:buSzPts val="2400"/>
                <a:buFont typeface="Arial"/>
                <a:buNone/>
              </a:pPr>
              <a:r>
                <a:rPr lang="en-US" sz="2400" b="1" kern="0">
                  <a:solidFill>
                    <a:srgbClr val="686D77"/>
                  </a:solidFill>
                  <a:latin typeface="Calibri"/>
                  <a:ea typeface="Calibri"/>
                  <a:cs typeface="Calibri"/>
                  <a:sym typeface="Calibri"/>
                </a:rPr>
                <a:t>Award winning</a:t>
              </a:r>
              <a:endParaRPr sz="1400" kern="0">
                <a:solidFill>
                  <a:srgbClr val="000000"/>
                </a:solidFill>
                <a:ea typeface="Arial"/>
                <a:cs typeface="Arial"/>
                <a:sym typeface="Arial"/>
              </a:endParaRPr>
            </a:p>
          </p:txBody>
        </p:sp>
        <p:sp>
          <p:nvSpPr>
            <p:cNvPr id="1026" name="Google Shape;1026;p115"/>
            <p:cNvSpPr txBox="1"/>
            <p:nvPr/>
          </p:nvSpPr>
          <p:spPr>
            <a:xfrm>
              <a:off x="9048523" y="1925881"/>
              <a:ext cx="2929200" cy="1569600"/>
            </a:xfrm>
            <a:prstGeom prst="rect">
              <a:avLst/>
            </a:prstGeom>
            <a:noFill/>
            <a:ln>
              <a:noFill/>
            </a:ln>
          </p:spPr>
          <p:txBody>
            <a:bodyPr spcFirstLastPara="1" wrap="square" lIns="0" tIns="45700" rIns="0" bIns="45700" anchor="t" anchorCtr="0">
              <a:noAutofit/>
            </a:bodyPr>
            <a:lstStyle/>
            <a:p>
              <a:pPr algn="ctr">
                <a:buClr>
                  <a:srgbClr val="000000"/>
                </a:buClr>
                <a:buSzPts val="1800"/>
                <a:buFont typeface="Arial"/>
                <a:buNone/>
              </a:pPr>
              <a:r>
                <a:rPr lang="en-US" kern="0">
                  <a:solidFill>
                    <a:srgbClr val="595959"/>
                  </a:solidFill>
                  <a:latin typeface="Calibri"/>
                  <a:ea typeface="Calibri"/>
                  <a:cs typeface="Calibri"/>
                  <a:sym typeface="Calibri"/>
                </a:rPr>
                <a:t>in our industry and the business community</a:t>
              </a:r>
              <a:endParaRPr kern="0">
                <a:solidFill>
                  <a:srgbClr val="000000"/>
                </a:solidFill>
                <a:ea typeface="Arial"/>
                <a:cs typeface="Arial"/>
                <a:sym typeface="Arial"/>
              </a:endParaRPr>
            </a:p>
          </p:txBody>
        </p:sp>
      </p:grpSp>
      <p:grpSp>
        <p:nvGrpSpPr>
          <p:cNvPr id="1027" name="Google Shape;1027;p115"/>
          <p:cNvGrpSpPr/>
          <p:nvPr/>
        </p:nvGrpSpPr>
        <p:grpSpPr>
          <a:xfrm>
            <a:off x="9721251" y="1315753"/>
            <a:ext cx="2086653" cy="2085551"/>
            <a:chOff x="5052652" y="1521801"/>
            <a:chExt cx="2086653" cy="2085551"/>
          </a:xfrm>
        </p:grpSpPr>
        <p:sp>
          <p:nvSpPr>
            <p:cNvPr id="1028" name="Google Shape;1028;p115"/>
            <p:cNvSpPr/>
            <p:nvPr/>
          </p:nvSpPr>
          <p:spPr>
            <a:xfrm>
              <a:off x="5417979" y="1853695"/>
              <a:ext cx="1356000" cy="1356000"/>
            </a:xfrm>
            <a:prstGeom prst="ellipse">
              <a:avLst/>
            </a:prstGeom>
            <a:solidFill>
              <a:schemeClr val="lt2"/>
            </a:solidFill>
            <a:ln>
              <a:noFill/>
            </a:ln>
            <a:effectLst>
              <a:outerShdw blurRad="44450" dist="27940" dir="5400000" algn="ctr">
                <a:srgbClr val="000000">
                  <a:alpha val="31372"/>
                </a:srgbClr>
              </a:outerShdw>
            </a:effectLst>
          </p:spPr>
          <p:txBody>
            <a:bodyPr spcFirstLastPara="1" wrap="square" lIns="91425" tIns="45700" rIns="91425" bIns="45700" anchor="ctr" anchorCtr="0">
              <a:noAutofit/>
            </a:bodyPr>
            <a:lstStyle/>
            <a:p>
              <a:pPr algn="ctr">
                <a:buClr>
                  <a:srgbClr val="000000"/>
                </a:buClr>
                <a:buSzPts val="1800"/>
                <a:buFont typeface="Arial"/>
                <a:buNone/>
              </a:pPr>
              <a:endParaRPr kern="0">
                <a:solidFill>
                  <a:srgbClr val="FFFFFF"/>
                </a:solidFill>
                <a:latin typeface="Calibri"/>
                <a:ea typeface="Calibri"/>
                <a:cs typeface="Calibri"/>
                <a:sym typeface="Calibri"/>
              </a:endParaRPr>
            </a:p>
          </p:txBody>
        </p:sp>
        <p:grpSp>
          <p:nvGrpSpPr>
            <p:cNvPr id="1029" name="Google Shape;1029;p115"/>
            <p:cNvGrpSpPr/>
            <p:nvPr/>
          </p:nvGrpSpPr>
          <p:grpSpPr>
            <a:xfrm>
              <a:off x="5052652" y="1521801"/>
              <a:ext cx="2086653" cy="2085551"/>
              <a:chOff x="5052652" y="1521801"/>
              <a:chExt cx="2086653" cy="2085551"/>
            </a:xfrm>
          </p:grpSpPr>
          <p:pic>
            <p:nvPicPr>
              <p:cNvPr id="1030" name="Google Shape;1030;p115" descr="Coins"/>
              <p:cNvPicPr preferRelativeResize="0"/>
              <p:nvPr/>
            </p:nvPicPr>
            <p:blipFill rotWithShape="1">
              <a:blip r:embed="rId7">
                <a:alphaModFix/>
              </a:blip>
              <a:srcRect/>
              <a:stretch/>
            </p:blipFill>
            <p:spPr>
              <a:xfrm>
                <a:off x="5638800" y="2074516"/>
                <a:ext cx="914400" cy="914400"/>
              </a:xfrm>
              <a:prstGeom prst="rect">
                <a:avLst/>
              </a:prstGeom>
              <a:noFill/>
              <a:ln>
                <a:noFill/>
              </a:ln>
            </p:spPr>
          </p:pic>
          <p:sp>
            <p:nvSpPr>
              <p:cNvPr id="1031" name="Google Shape;1031;p115"/>
              <p:cNvSpPr/>
              <p:nvPr/>
            </p:nvSpPr>
            <p:spPr>
              <a:xfrm>
                <a:off x="5052652" y="1521801"/>
                <a:ext cx="2086653" cy="2085551"/>
              </a:xfrm>
              <a:custGeom>
                <a:avLst/>
                <a:gdLst/>
                <a:ahLst/>
                <a:cxnLst/>
                <a:rect l="l" t="t" r="r" b="b"/>
                <a:pathLst>
                  <a:path w="8218" h="8219" extrusionOk="0">
                    <a:moveTo>
                      <a:pt x="4109" y="6534"/>
                    </a:moveTo>
                    <a:cubicBezTo>
                      <a:pt x="2772" y="6534"/>
                      <a:pt x="1684" y="5447"/>
                      <a:pt x="1684" y="4109"/>
                    </a:cubicBezTo>
                    <a:cubicBezTo>
                      <a:pt x="1684" y="2772"/>
                      <a:pt x="2772" y="1684"/>
                      <a:pt x="4109" y="1684"/>
                    </a:cubicBezTo>
                    <a:cubicBezTo>
                      <a:pt x="5446" y="1684"/>
                      <a:pt x="6534" y="2772"/>
                      <a:pt x="6534" y="4109"/>
                    </a:cubicBezTo>
                    <a:cubicBezTo>
                      <a:pt x="6534" y="5447"/>
                      <a:pt x="5446" y="6534"/>
                      <a:pt x="4109" y="6534"/>
                    </a:cubicBezTo>
                    <a:close/>
                    <a:moveTo>
                      <a:pt x="8017" y="5432"/>
                    </a:moveTo>
                    <a:cubicBezTo>
                      <a:pt x="8122" y="5122"/>
                      <a:pt x="8190" y="4797"/>
                      <a:pt x="8218" y="4462"/>
                    </a:cubicBezTo>
                    <a:lnTo>
                      <a:pt x="7550" y="4138"/>
                    </a:lnTo>
                    <a:cubicBezTo>
                      <a:pt x="7551" y="4030"/>
                      <a:pt x="7547" y="3921"/>
                      <a:pt x="7537" y="3811"/>
                    </a:cubicBezTo>
                    <a:cubicBezTo>
                      <a:pt x="7534" y="3773"/>
                      <a:pt x="7529" y="3736"/>
                      <a:pt x="7525" y="3698"/>
                    </a:cubicBezTo>
                    <a:lnTo>
                      <a:pt x="8154" y="3300"/>
                    </a:lnTo>
                    <a:cubicBezTo>
                      <a:pt x="8088" y="2970"/>
                      <a:pt x="7984" y="2655"/>
                      <a:pt x="7846" y="2360"/>
                    </a:cubicBezTo>
                    <a:lnTo>
                      <a:pt x="7103" y="2414"/>
                    </a:lnTo>
                    <a:cubicBezTo>
                      <a:pt x="7031" y="2285"/>
                      <a:pt x="6950" y="2162"/>
                      <a:pt x="6862" y="2044"/>
                    </a:cubicBezTo>
                    <a:lnTo>
                      <a:pt x="7207" y="1387"/>
                    </a:lnTo>
                    <a:cubicBezTo>
                      <a:pt x="6989" y="1138"/>
                      <a:pt x="6741" y="917"/>
                      <a:pt x="6470" y="727"/>
                    </a:cubicBezTo>
                    <a:lnTo>
                      <a:pt x="5854" y="1144"/>
                    </a:lnTo>
                    <a:cubicBezTo>
                      <a:pt x="5728" y="1070"/>
                      <a:pt x="5596" y="1003"/>
                      <a:pt x="5460" y="944"/>
                    </a:cubicBezTo>
                    <a:lnTo>
                      <a:pt x="5431" y="202"/>
                    </a:lnTo>
                    <a:cubicBezTo>
                      <a:pt x="5122" y="97"/>
                      <a:pt x="4796" y="28"/>
                      <a:pt x="4462" y="0"/>
                    </a:cubicBezTo>
                    <a:lnTo>
                      <a:pt x="4138" y="669"/>
                    </a:lnTo>
                    <a:cubicBezTo>
                      <a:pt x="4030" y="668"/>
                      <a:pt x="3921" y="672"/>
                      <a:pt x="3811" y="682"/>
                    </a:cubicBezTo>
                    <a:cubicBezTo>
                      <a:pt x="3772" y="685"/>
                      <a:pt x="3735" y="690"/>
                      <a:pt x="3698" y="694"/>
                    </a:cubicBezTo>
                    <a:lnTo>
                      <a:pt x="3301" y="64"/>
                    </a:lnTo>
                    <a:cubicBezTo>
                      <a:pt x="2970" y="130"/>
                      <a:pt x="2655" y="234"/>
                      <a:pt x="2360" y="373"/>
                    </a:cubicBezTo>
                    <a:lnTo>
                      <a:pt x="2414" y="1115"/>
                    </a:lnTo>
                    <a:cubicBezTo>
                      <a:pt x="2285" y="1188"/>
                      <a:pt x="2161" y="1269"/>
                      <a:pt x="2045" y="1357"/>
                    </a:cubicBezTo>
                    <a:lnTo>
                      <a:pt x="1386" y="1011"/>
                    </a:lnTo>
                    <a:cubicBezTo>
                      <a:pt x="1138" y="1230"/>
                      <a:pt x="916" y="1478"/>
                      <a:pt x="727" y="1749"/>
                    </a:cubicBezTo>
                    <a:lnTo>
                      <a:pt x="1145" y="2365"/>
                    </a:lnTo>
                    <a:cubicBezTo>
                      <a:pt x="1070" y="2491"/>
                      <a:pt x="1002" y="2623"/>
                      <a:pt x="944" y="2758"/>
                    </a:cubicBezTo>
                    <a:lnTo>
                      <a:pt x="202" y="2787"/>
                    </a:lnTo>
                    <a:cubicBezTo>
                      <a:pt x="96" y="3097"/>
                      <a:pt x="28" y="3422"/>
                      <a:pt x="0" y="3757"/>
                    </a:cubicBezTo>
                    <a:lnTo>
                      <a:pt x="669" y="4081"/>
                    </a:lnTo>
                    <a:cubicBezTo>
                      <a:pt x="668" y="4189"/>
                      <a:pt x="672" y="4298"/>
                      <a:pt x="681" y="4408"/>
                    </a:cubicBezTo>
                    <a:cubicBezTo>
                      <a:pt x="685" y="4446"/>
                      <a:pt x="689" y="4483"/>
                      <a:pt x="694" y="4521"/>
                    </a:cubicBezTo>
                    <a:lnTo>
                      <a:pt x="65" y="4918"/>
                    </a:lnTo>
                    <a:cubicBezTo>
                      <a:pt x="131" y="5248"/>
                      <a:pt x="234" y="5564"/>
                      <a:pt x="373" y="5859"/>
                    </a:cubicBezTo>
                    <a:lnTo>
                      <a:pt x="1115" y="5805"/>
                    </a:lnTo>
                    <a:cubicBezTo>
                      <a:pt x="1188" y="5933"/>
                      <a:pt x="1269" y="6057"/>
                      <a:pt x="1357" y="6174"/>
                    </a:cubicBezTo>
                    <a:lnTo>
                      <a:pt x="1011" y="6832"/>
                    </a:lnTo>
                    <a:cubicBezTo>
                      <a:pt x="1229" y="7081"/>
                      <a:pt x="1478" y="7302"/>
                      <a:pt x="1749" y="7492"/>
                    </a:cubicBezTo>
                    <a:lnTo>
                      <a:pt x="2365" y="7074"/>
                    </a:lnTo>
                    <a:cubicBezTo>
                      <a:pt x="2491" y="7149"/>
                      <a:pt x="2622" y="7216"/>
                      <a:pt x="2758" y="7274"/>
                    </a:cubicBezTo>
                    <a:lnTo>
                      <a:pt x="2787" y="8017"/>
                    </a:lnTo>
                    <a:cubicBezTo>
                      <a:pt x="3097" y="8122"/>
                      <a:pt x="3421" y="8191"/>
                      <a:pt x="3756" y="8219"/>
                    </a:cubicBezTo>
                    <a:lnTo>
                      <a:pt x="4081" y="7550"/>
                    </a:lnTo>
                    <a:cubicBezTo>
                      <a:pt x="4189" y="7551"/>
                      <a:pt x="4298" y="7547"/>
                      <a:pt x="4408" y="7537"/>
                    </a:cubicBezTo>
                    <a:cubicBezTo>
                      <a:pt x="4446" y="7534"/>
                      <a:pt x="4483" y="7529"/>
                      <a:pt x="4520" y="7524"/>
                    </a:cubicBezTo>
                    <a:lnTo>
                      <a:pt x="4917" y="8155"/>
                    </a:lnTo>
                    <a:cubicBezTo>
                      <a:pt x="5249" y="8089"/>
                      <a:pt x="5564" y="7985"/>
                      <a:pt x="5859" y="7847"/>
                    </a:cubicBezTo>
                    <a:lnTo>
                      <a:pt x="5805" y="7104"/>
                    </a:lnTo>
                    <a:cubicBezTo>
                      <a:pt x="5933" y="7030"/>
                      <a:pt x="6057" y="6950"/>
                      <a:pt x="6174" y="6862"/>
                    </a:cubicBezTo>
                    <a:lnTo>
                      <a:pt x="6832" y="7208"/>
                    </a:lnTo>
                    <a:cubicBezTo>
                      <a:pt x="7080" y="6989"/>
                      <a:pt x="7302" y="6741"/>
                      <a:pt x="7492" y="6470"/>
                    </a:cubicBezTo>
                    <a:lnTo>
                      <a:pt x="7075" y="5854"/>
                    </a:lnTo>
                    <a:cubicBezTo>
                      <a:pt x="7149" y="5728"/>
                      <a:pt x="7216" y="5596"/>
                      <a:pt x="7274" y="5461"/>
                    </a:cubicBezTo>
                    <a:lnTo>
                      <a:pt x="8017" y="5432"/>
                    </a:lnTo>
                  </a:path>
                </a:pathLst>
              </a:custGeom>
              <a:solidFill>
                <a:schemeClr val="accent2"/>
              </a:solidFill>
              <a:ln>
                <a:noFill/>
              </a:ln>
            </p:spPr>
            <p:txBody>
              <a:bodyPr spcFirstLastPara="1" wrap="square" lIns="91425" tIns="45700" rIns="91425" bIns="45700" anchor="t" anchorCtr="0">
                <a:noAutofit/>
              </a:bodyPr>
              <a:lstStyle/>
              <a:p>
                <a:pPr>
                  <a:buClr>
                    <a:srgbClr val="000000"/>
                  </a:buClr>
                  <a:buSzPts val="1800"/>
                  <a:buFont typeface="Arial"/>
                  <a:buNone/>
                </a:pPr>
                <a:endParaRPr kern="0">
                  <a:solidFill>
                    <a:srgbClr val="686D77"/>
                  </a:solidFill>
                  <a:latin typeface="Calibri"/>
                  <a:ea typeface="Calibri"/>
                  <a:cs typeface="Calibri"/>
                  <a:sym typeface="Calibri"/>
                </a:endParaRPr>
              </a:p>
            </p:txBody>
          </p:sp>
        </p:grpSp>
      </p:grpSp>
    </p:spTree>
    <p:extLst>
      <p:ext uri="{BB962C8B-B14F-4D97-AF65-F5344CB8AC3E}">
        <p14:creationId xmlns:p14="http://schemas.microsoft.com/office/powerpoint/2010/main" val="7998557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6" name="Group 25"/>
          <p:cNvGrpSpPr/>
          <p:nvPr/>
        </p:nvGrpSpPr>
        <p:grpSpPr>
          <a:xfrm>
            <a:off x="-760934" y="1584446"/>
            <a:ext cx="5315582" cy="4367620"/>
            <a:chOff x="-616550" y="1584446"/>
            <a:chExt cx="5315582" cy="4367620"/>
          </a:xfrm>
        </p:grpSpPr>
        <p:pic>
          <p:nvPicPr>
            <p:cNvPr id="11" name="Picture 1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99692" y="1584446"/>
              <a:ext cx="2254368" cy="2254368"/>
            </a:xfrm>
            <a:prstGeom prst="rect">
              <a:avLst/>
            </a:prstGeom>
          </p:spPr>
        </p:pic>
        <p:sp>
          <p:nvSpPr>
            <p:cNvPr id="24" name="Isosceles Triangle 23"/>
            <p:cNvSpPr/>
            <p:nvPr/>
          </p:nvSpPr>
          <p:spPr>
            <a:xfrm>
              <a:off x="-616550" y="3714461"/>
              <a:ext cx="5315582" cy="2237605"/>
            </a:xfrm>
            <a:prstGeom prst="triangl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Slide Number Placeholder 1"/>
          <p:cNvSpPr>
            <a:spLocks noGrp="1"/>
          </p:cNvSpPr>
          <p:nvPr>
            <p:ph type="sldNum" sz="quarter" idx="12"/>
          </p:nvPr>
        </p:nvSpPr>
        <p:spPr/>
        <p:txBody>
          <a:bodyPr/>
          <a:lstStyle/>
          <a:p>
            <a:fld id="{631EE05A-4C43-4DFC-9536-A44AAA04502D}" type="slidenum">
              <a:rPr lang="en-US" smtClean="0">
                <a:solidFill>
                  <a:srgbClr val="00DD54"/>
                </a:solidFill>
              </a:rPr>
              <a:pPr/>
              <a:t>8</a:t>
            </a:fld>
            <a:endParaRPr lang="en-US" dirty="0">
              <a:solidFill>
                <a:srgbClr val="00DD54"/>
              </a:solidFill>
            </a:endParaRPr>
          </a:p>
        </p:txBody>
      </p:sp>
      <p:sp>
        <p:nvSpPr>
          <p:cNvPr id="4" name="Text Placeholder 3"/>
          <p:cNvSpPr>
            <a:spLocks noGrp="1"/>
          </p:cNvSpPr>
          <p:nvPr>
            <p:ph type="body" idx="13"/>
          </p:nvPr>
        </p:nvSpPr>
        <p:spPr/>
        <p:txBody>
          <a:bodyPr>
            <a:noAutofit/>
          </a:bodyPr>
          <a:lstStyle/>
          <a:p>
            <a:r>
              <a:rPr lang="en-US" sz="3600" dirty="0"/>
              <a:t>Service Delivery – Notable Achievements</a:t>
            </a:r>
          </a:p>
        </p:txBody>
      </p:sp>
      <p:grpSp>
        <p:nvGrpSpPr>
          <p:cNvPr id="27" name="Group 26"/>
          <p:cNvGrpSpPr/>
          <p:nvPr/>
        </p:nvGrpSpPr>
        <p:grpSpPr>
          <a:xfrm>
            <a:off x="4638871" y="1433396"/>
            <a:ext cx="3657600" cy="3916858"/>
            <a:chOff x="4699031" y="1541136"/>
            <a:chExt cx="3657600" cy="3916858"/>
          </a:xfrm>
        </p:grpSpPr>
        <p:sp>
          <p:nvSpPr>
            <p:cNvPr id="3" name="Rectangle 2"/>
            <p:cNvSpPr/>
            <p:nvPr/>
          </p:nvSpPr>
          <p:spPr>
            <a:xfrm>
              <a:off x="4699031" y="1541136"/>
              <a:ext cx="3657600" cy="871008"/>
            </a:xfrm>
            <a:prstGeom prst="rect">
              <a:avLst/>
            </a:prstGeom>
          </p:spPr>
          <p:txBody>
            <a:bodyPr>
              <a:spAutoFit/>
            </a:bodyPr>
            <a:lstStyle/>
            <a:p>
              <a:pPr lvl="0" algn="ctr" defTabSz="889000">
                <a:spcBef>
                  <a:spcPct val="0"/>
                </a:spcBef>
                <a:spcAft>
                  <a:spcPts val="600"/>
                </a:spcAft>
              </a:pPr>
              <a:r>
                <a:rPr lang="en-US" sz="2800" b="1" dirty="0"/>
                <a:t>Cycle Time</a:t>
              </a:r>
            </a:p>
            <a:p>
              <a:pPr lvl="0" algn="ctr" defTabSz="889000">
                <a:spcBef>
                  <a:spcPct val="0"/>
                </a:spcBef>
                <a:spcAft>
                  <a:spcPts val="600"/>
                </a:spcAft>
              </a:pPr>
              <a:r>
                <a:rPr lang="en-US" dirty="0"/>
                <a:t>Improved 3.4 days since June</a:t>
              </a:r>
            </a:p>
          </p:txBody>
        </p:sp>
        <p:sp>
          <p:nvSpPr>
            <p:cNvPr id="5" name="Rectangle 4"/>
            <p:cNvSpPr/>
            <p:nvPr/>
          </p:nvSpPr>
          <p:spPr>
            <a:xfrm>
              <a:off x="4699031" y="3088683"/>
              <a:ext cx="3657600" cy="846386"/>
            </a:xfrm>
            <a:prstGeom prst="rect">
              <a:avLst/>
            </a:prstGeom>
          </p:spPr>
          <p:txBody>
            <a:bodyPr>
              <a:spAutoFit/>
            </a:bodyPr>
            <a:lstStyle/>
            <a:p>
              <a:pPr lvl="0" algn="ctr" defTabSz="889000">
                <a:spcBef>
                  <a:spcPct val="0"/>
                </a:spcBef>
                <a:spcAft>
                  <a:spcPts val="600"/>
                </a:spcAft>
              </a:pPr>
              <a:r>
                <a:rPr lang="en-US" sz="2600" b="1" dirty="0"/>
                <a:t>Phone Service Levels</a:t>
              </a:r>
            </a:p>
            <a:p>
              <a:pPr lvl="0" algn="ctr" defTabSz="889000">
                <a:spcBef>
                  <a:spcPct val="0"/>
                </a:spcBef>
                <a:spcAft>
                  <a:spcPts val="600"/>
                </a:spcAft>
              </a:pPr>
              <a:r>
                <a:rPr lang="en-US" dirty="0"/>
                <a:t>On Target: May-Aug 70%</a:t>
              </a:r>
            </a:p>
          </p:txBody>
        </p:sp>
        <p:sp>
          <p:nvSpPr>
            <p:cNvPr id="6" name="Rectangle 5"/>
            <p:cNvSpPr/>
            <p:nvPr/>
          </p:nvSpPr>
          <p:spPr>
            <a:xfrm>
              <a:off x="4699031" y="4611608"/>
              <a:ext cx="3657600" cy="846386"/>
            </a:xfrm>
            <a:prstGeom prst="rect">
              <a:avLst/>
            </a:prstGeom>
          </p:spPr>
          <p:txBody>
            <a:bodyPr>
              <a:spAutoFit/>
            </a:bodyPr>
            <a:lstStyle/>
            <a:p>
              <a:pPr lvl="0" algn="ctr" defTabSz="889000">
                <a:spcBef>
                  <a:spcPct val="0"/>
                </a:spcBef>
                <a:spcAft>
                  <a:spcPts val="600"/>
                </a:spcAft>
              </a:pPr>
              <a:r>
                <a:rPr lang="en-US" sz="2600" b="1" dirty="0"/>
                <a:t>Exceptions</a:t>
              </a:r>
            </a:p>
            <a:p>
              <a:pPr lvl="0" algn="ctr" defTabSz="889000">
                <a:spcBef>
                  <a:spcPct val="0"/>
                </a:spcBef>
                <a:spcAft>
                  <a:spcPts val="600"/>
                </a:spcAft>
              </a:pPr>
              <a:r>
                <a:rPr lang="en-US" dirty="0"/>
                <a:t>Compressed by 37%</a:t>
              </a:r>
            </a:p>
          </p:txBody>
        </p:sp>
      </p:grpSp>
      <p:grpSp>
        <p:nvGrpSpPr>
          <p:cNvPr id="30" name="Group 29"/>
          <p:cNvGrpSpPr/>
          <p:nvPr/>
        </p:nvGrpSpPr>
        <p:grpSpPr>
          <a:xfrm>
            <a:off x="8993377" y="3790686"/>
            <a:ext cx="2516434" cy="2516434"/>
            <a:chOff x="9005409" y="3838814"/>
            <a:chExt cx="2516434" cy="2516434"/>
          </a:xfrm>
        </p:grpSpPr>
        <p:sp>
          <p:nvSpPr>
            <p:cNvPr id="13" name="Oval 12"/>
            <p:cNvSpPr/>
            <p:nvPr/>
          </p:nvSpPr>
          <p:spPr>
            <a:xfrm>
              <a:off x="9005409" y="3838814"/>
              <a:ext cx="2516434" cy="2516434"/>
            </a:xfrm>
            <a:prstGeom prst="ellipse">
              <a:avLst/>
            </a:prstGeom>
            <a:solidFill>
              <a:schemeClr val="bg1"/>
            </a:solid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p:cNvSpPr/>
            <p:nvPr/>
          </p:nvSpPr>
          <p:spPr>
            <a:xfrm>
              <a:off x="9029186" y="4229384"/>
              <a:ext cx="2468880" cy="1887696"/>
            </a:xfrm>
            <a:prstGeom prst="rect">
              <a:avLst/>
            </a:prstGeom>
          </p:spPr>
          <p:txBody>
            <a:bodyPr anchor="ctr" anchorCtr="0">
              <a:spAutoFit/>
            </a:bodyPr>
            <a:lstStyle/>
            <a:p>
              <a:pPr lvl="0" algn="ctr" defTabSz="889000">
                <a:spcBef>
                  <a:spcPct val="0"/>
                </a:spcBef>
                <a:spcAft>
                  <a:spcPts val="1000"/>
                </a:spcAft>
              </a:pPr>
              <a:r>
                <a:rPr lang="en-US" sz="2000" b="1" dirty="0" err="1"/>
                <a:t>NowAnalytics</a:t>
              </a:r>
              <a:endParaRPr lang="en-US" b="1" dirty="0"/>
            </a:p>
            <a:p>
              <a:pPr lvl="0" algn="ctr" defTabSz="889000">
                <a:spcBef>
                  <a:spcPct val="0"/>
                </a:spcBef>
                <a:spcAft>
                  <a:spcPts val="1000"/>
                </a:spcAft>
              </a:pPr>
              <a:r>
                <a:rPr lang="en-US" sz="1600" b="1" dirty="0"/>
                <a:t>80% </a:t>
              </a:r>
              <a:r>
                <a:rPr lang="en-US" sz="1600" dirty="0"/>
                <a:t>of customers saw no change or some improvement</a:t>
              </a:r>
            </a:p>
            <a:p>
              <a:pPr lvl="0" algn="ctr" defTabSz="889000">
                <a:spcBef>
                  <a:spcPct val="0"/>
                </a:spcBef>
                <a:spcAft>
                  <a:spcPts val="1000"/>
                </a:spcAft>
              </a:pPr>
              <a:r>
                <a:rPr lang="en-US" sz="1600" b="1" dirty="0"/>
                <a:t>20% </a:t>
              </a:r>
              <a:r>
                <a:rPr lang="en-US" sz="1600" dirty="0"/>
                <a:t>were heavily impacted</a:t>
              </a:r>
            </a:p>
          </p:txBody>
        </p:sp>
      </p:grpSp>
    </p:spTree>
    <p:extLst>
      <p:ext uri="{BB962C8B-B14F-4D97-AF65-F5344CB8AC3E}">
        <p14:creationId xmlns:p14="http://schemas.microsoft.com/office/powerpoint/2010/main" val="37965209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631EE05A-4C43-4DFC-9536-A44AAA04502D}" type="slidenum">
              <a:rPr lang="en-US" smtClean="0">
                <a:solidFill>
                  <a:srgbClr val="00DD54"/>
                </a:solidFill>
              </a:rPr>
              <a:pPr/>
              <a:t>9</a:t>
            </a:fld>
            <a:endParaRPr lang="en-US" dirty="0">
              <a:solidFill>
                <a:srgbClr val="00DD54"/>
              </a:solidFill>
            </a:endParaRPr>
          </a:p>
        </p:txBody>
      </p:sp>
      <p:sp>
        <p:nvSpPr>
          <p:cNvPr id="4" name="Text Placeholder 3"/>
          <p:cNvSpPr>
            <a:spLocks noGrp="1"/>
          </p:cNvSpPr>
          <p:nvPr>
            <p:ph type="body" idx="13"/>
          </p:nvPr>
        </p:nvSpPr>
        <p:spPr>
          <a:xfrm>
            <a:off x="609601" y="293422"/>
            <a:ext cx="10972799" cy="538162"/>
          </a:xfrm>
        </p:spPr>
        <p:txBody>
          <a:bodyPr>
            <a:noAutofit/>
          </a:bodyPr>
          <a:lstStyle/>
          <a:p>
            <a:r>
              <a:rPr lang="en-US" sz="3600" dirty="0" err="1"/>
              <a:t>MyAccount</a:t>
            </a:r>
            <a:r>
              <a:rPr lang="en-US" sz="3600" dirty="0"/>
              <a:t> 4.0 is Live</a:t>
            </a:r>
          </a:p>
        </p:txBody>
      </p:sp>
      <p:grpSp>
        <p:nvGrpSpPr>
          <p:cNvPr id="12" name="Group 11"/>
          <p:cNvGrpSpPr/>
          <p:nvPr/>
        </p:nvGrpSpPr>
        <p:grpSpPr>
          <a:xfrm>
            <a:off x="515354" y="995641"/>
            <a:ext cx="11161293" cy="4824853"/>
            <a:chOff x="421107" y="971577"/>
            <a:chExt cx="11161293" cy="4824853"/>
          </a:xfrm>
        </p:grpSpPr>
        <p:pic>
          <p:nvPicPr>
            <p:cNvPr id="9" name="Picture 8"/>
            <p:cNvPicPr>
              <a:picLocks noChangeAspect="1"/>
            </p:cNvPicPr>
            <p:nvPr/>
          </p:nvPicPr>
          <p:blipFill rotWithShape="1">
            <a:blip r:embed="rId3"/>
            <a:srcRect l="6318" r="6318" b="15173"/>
            <a:stretch/>
          </p:blipFill>
          <p:spPr>
            <a:xfrm>
              <a:off x="421107" y="971577"/>
              <a:ext cx="4896851" cy="4824853"/>
            </a:xfrm>
            <a:prstGeom prst="rect">
              <a:avLst/>
            </a:prstGeom>
          </p:spPr>
        </p:pic>
        <p:sp>
          <p:nvSpPr>
            <p:cNvPr id="6" name="TextBox 5"/>
            <p:cNvSpPr txBox="1"/>
            <p:nvPr/>
          </p:nvSpPr>
          <p:spPr>
            <a:xfrm>
              <a:off x="5783178" y="1129667"/>
              <a:ext cx="5799222" cy="4601260"/>
            </a:xfrm>
            <a:prstGeom prst="rect">
              <a:avLst/>
            </a:prstGeom>
            <a:noFill/>
          </p:spPr>
          <p:txBody>
            <a:bodyPr wrap="square" rtlCol="0">
              <a:spAutoFit/>
            </a:bodyPr>
            <a:lstStyle/>
            <a:p>
              <a:pPr marL="342900" indent="-342900">
                <a:spcAft>
                  <a:spcPts val="3000"/>
                </a:spcAft>
                <a:buClr>
                  <a:srgbClr val="00DD54"/>
                </a:buClr>
                <a:buFont typeface="Wingdings" panose="05000000000000000000" pitchFamily="2" charset="2"/>
                <a:buChar char="ü"/>
              </a:pPr>
              <a:r>
                <a:rPr lang="en-US" sz="2400" b="1" dirty="0">
                  <a:solidFill>
                    <a:srgbClr val="686D77"/>
                  </a:solidFill>
                </a:rPr>
                <a:t>Customer Expansion</a:t>
              </a:r>
              <a:r>
                <a:rPr lang="en-US" sz="2400" dirty="0">
                  <a:solidFill>
                    <a:srgbClr val="686D77"/>
                  </a:solidFill>
                </a:rPr>
                <a:t>  </a:t>
              </a:r>
            </a:p>
            <a:p>
              <a:pPr marL="342900" indent="-342900">
                <a:spcAft>
                  <a:spcPts val="3000"/>
                </a:spcAft>
                <a:buClr>
                  <a:srgbClr val="00DD54"/>
                </a:buClr>
                <a:buFont typeface="Wingdings" panose="05000000000000000000" pitchFamily="2" charset="2"/>
                <a:buChar char="ü"/>
              </a:pPr>
              <a:r>
                <a:rPr lang="en-US" sz="2400" b="1" dirty="0">
                  <a:solidFill>
                    <a:srgbClr val="686D77"/>
                  </a:solidFill>
                </a:rPr>
                <a:t>New Phase II Product Changes</a:t>
              </a:r>
              <a:r>
                <a:rPr lang="en-US" sz="2400" dirty="0">
                  <a:solidFill>
                    <a:srgbClr val="686D77"/>
                  </a:solidFill>
                </a:rPr>
                <a:t>  </a:t>
              </a:r>
            </a:p>
            <a:p>
              <a:pPr marL="342900" indent="-342900">
                <a:spcAft>
                  <a:spcPts val="3000"/>
                </a:spcAft>
                <a:buClr>
                  <a:srgbClr val="00DD54"/>
                </a:buClr>
                <a:buFont typeface="Wingdings" panose="05000000000000000000" pitchFamily="2" charset="2"/>
                <a:buChar char="ü"/>
              </a:pPr>
              <a:r>
                <a:rPr lang="en-US" sz="2400" b="1" dirty="0">
                  <a:solidFill>
                    <a:srgbClr val="686D77"/>
                  </a:solidFill>
                </a:rPr>
                <a:t>Added Appliance </a:t>
              </a:r>
              <a:r>
                <a:rPr lang="en-US" sz="2400" b="1" dirty="0" err="1">
                  <a:solidFill>
                    <a:srgbClr val="686D77"/>
                  </a:solidFill>
                </a:rPr>
                <a:t>Buyline</a:t>
              </a:r>
              <a:endParaRPr lang="en-US" sz="2400" dirty="0">
                <a:solidFill>
                  <a:srgbClr val="686D77"/>
                </a:solidFill>
              </a:endParaRPr>
            </a:p>
            <a:p>
              <a:pPr marL="342900" indent="-342900">
                <a:spcAft>
                  <a:spcPts val="3000"/>
                </a:spcAft>
                <a:buClr>
                  <a:srgbClr val="00DD54"/>
                </a:buClr>
                <a:buFont typeface="Wingdings" panose="05000000000000000000" pitchFamily="2" charset="2"/>
                <a:buChar char="ü"/>
              </a:pPr>
              <a:r>
                <a:rPr lang="en-US" sz="2400" b="1" dirty="0">
                  <a:solidFill>
                    <a:srgbClr val="686D77"/>
                  </a:solidFill>
                </a:rPr>
                <a:t>Service Request Cancellations</a:t>
              </a:r>
              <a:r>
                <a:rPr lang="en-US" sz="2400" dirty="0">
                  <a:solidFill>
                    <a:srgbClr val="686D77"/>
                  </a:solidFill>
                </a:rPr>
                <a:t>  </a:t>
              </a:r>
            </a:p>
            <a:p>
              <a:pPr marL="342900" indent="-342900">
                <a:spcAft>
                  <a:spcPts val="3000"/>
                </a:spcAft>
                <a:buClr>
                  <a:srgbClr val="00DD54"/>
                </a:buClr>
                <a:buFont typeface="Wingdings" panose="05000000000000000000" pitchFamily="2" charset="2"/>
                <a:buChar char="ü"/>
              </a:pPr>
              <a:r>
                <a:rPr lang="en-US" sz="2400" b="1" dirty="0">
                  <a:solidFill>
                    <a:srgbClr val="686D77"/>
                  </a:solidFill>
                </a:rPr>
                <a:t>(California) Contract Cancellations</a:t>
              </a:r>
              <a:r>
                <a:rPr lang="en-US" sz="2400" dirty="0">
                  <a:solidFill>
                    <a:srgbClr val="686D77"/>
                  </a:solidFill>
                </a:rPr>
                <a:t> </a:t>
              </a:r>
              <a:r>
                <a:rPr lang="en-US" sz="2400" b="1" dirty="0">
                  <a:solidFill>
                    <a:srgbClr val="686D77"/>
                  </a:solidFill>
                </a:rPr>
                <a:t> </a:t>
              </a:r>
              <a:endParaRPr lang="en-US" sz="2400" dirty="0">
                <a:solidFill>
                  <a:srgbClr val="686D77"/>
                </a:solidFill>
              </a:endParaRPr>
            </a:p>
            <a:p>
              <a:pPr marL="342900" indent="-342900">
                <a:spcAft>
                  <a:spcPts val="3000"/>
                </a:spcAft>
                <a:buClr>
                  <a:srgbClr val="00DD54"/>
                </a:buClr>
                <a:buFont typeface="Wingdings" panose="05000000000000000000" pitchFamily="2" charset="2"/>
                <a:buChar char="ü"/>
              </a:pPr>
              <a:r>
                <a:rPr lang="en-US" sz="2400" b="1" dirty="0">
                  <a:solidFill>
                    <a:srgbClr val="686D77"/>
                  </a:solidFill>
                </a:rPr>
                <a:t>Customized Appointment Messages &amp; Confirmation</a:t>
              </a:r>
              <a:endParaRPr lang="en-US" sz="2400" dirty="0">
                <a:solidFill>
                  <a:srgbClr val="686D77"/>
                </a:solidFill>
              </a:endParaRPr>
            </a:p>
          </p:txBody>
        </p:sp>
      </p:grpSp>
      <p:pic>
        <p:nvPicPr>
          <p:cNvPr id="15" name="Picture 1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260931" y="291737"/>
            <a:ext cx="1463040" cy="1463040"/>
          </a:xfrm>
          <a:prstGeom prst="rect">
            <a:avLst/>
          </a:prstGeom>
        </p:spPr>
      </p:pic>
    </p:spTree>
    <p:extLst>
      <p:ext uri="{BB962C8B-B14F-4D97-AF65-F5344CB8AC3E}">
        <p14:creationId xmlns:p14="http://schemas.microsoft.com/office/powerpoint/2010/main" val="2887111767"/>
      </p:ext>
    </p:extLst>
  </p:cSld>
  <p:clrMapOvr>
    <a:masterClrMapping/>
  </p:clrMapOvr>
</p:sld>
</file>

<file path=ppt/theme/theme1.xml><?xml version="1.0" encoding="utf-8"?>
<a:theme xmlns:a="http://schemas.openxmlformats.org/drawingml/2006/main" name="Office Theme">
  <a:themeElements>
    <a:clrScheme name="cinch color scheme">
      <a:dk1>
        <a:srgbClr val="686D77"/>
      </a:dk1>
      <a:lt1>
        <a:srgbClr val="FFFFFF"/>
      </a:lt1>
      <a:dk2>
        <a:srgbClr val="8C8E96"/>
      </a:dk2>
      <a:lt2>
        <a:srgbClr val="EEEEEE"/>
      </a:lt2>
      <a:accent1>
        <a:srgbClr val="00DD54"/>
      </a:accent1>
      <a:accent2>
        <a:srgbClr val="73FF83"/>
      </a:accent2>
      <a:accent3>
        <a:srgbClr val="686D77"/>
      </a:accent3>
      <a:accent4>
        <a:srgbClr val="EEEEEE"/>
      </a:accent4>
      <a:accent5>
        <a:srgbClr val="8C8E96"/>
      </a:accent5>
      <a:accent6>
        <a:srgbClr val="FFFFFF"/>
      </a:accent6>
      <a:hlink>
        <a:srgbClr val="00DD54"/>
      </a:hlink>
      <a:folHlink>
        <a:srgbClr val="73FF83"/>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4_Office Theme">
  <a:themeElements>
    <a:clrScheme name="cinch color scheme">
      <a:dk1>
        <a:srgbClr val="686D77"/>
      </a:dk1>
      <a:lt1>
        <a:srgbClr val="FFFFFF"/>
      </a:lt1>
      <a:dk2>
        <a:srgbClr val="8C8E96"/>
      </a:dk2>
      <a:lt2>
        <a:srgbClr val="EEEEEE"/>
      </a:lt2>
      <a:accent1>
        <a:srgbClr val="00DD54"/>
      </a:accent1>
      <a:accent2>
        <a:srgbClr val="73FF83"/>
      </a:accent2>
      <a:accent3>
        <a:srgbClr val="686D77"/>
      </a:accent3>
      <a:accent4>
        <a:srgbClr val="EEEEEE"/>
      </a:accent4>
      <a:accent5>
        <a:srgbClr val="8C8E96"/>
      </a:accent5>
      <a:accent6>
        <a:srgbClr val="FFFFFF"/>
      </a:accent6>
      <a:hlink>
        <a:srgbClr val="00DD54"/>
      </a:hlink>
      <a:folHlink>
        <a:srgbClr val="73FF83"/>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5_Office Theme">
  <a:themeElements>
    <a:clrScheme name="cinch color scheme">
      <a:dk1>
        <a:srgbClr val="686D77"/>
      </a:dk1>
      <a:lt1>
        <a:srgbClr val="FFFFFF"/>
      </a:lt1>
      <a:dk2>
        <a:srgbClr val="8C8E96"/>
      </a:dk2>
      <a:lt2>
        <a:srgbClr val="EEEEEE"/>
      </a:lt2>
      <a:accent1>
        <a:srgbClr val="00DD54"/>
      </a:accent1>
      <a:accent2>
        <a:srgbClr val="73FF83"/>
      </a:accent2>
      <a:accent3>
        <a:srgbClr val="686D77"/>
      </a:accent3>
      <a:accent4>
        <a:srgbClr val="EEEEEE"/>
      </a:accent4>
      <a:accent5>
        <a:srgbClr val="8C8E96"/>
      </a:accent5>
      <a:accent6>
        <a:srgbClr val="FFFFFF"/>
      </a:accent6>
      <a:hlink>
        <a:srgbClr val="00DD54"/>
      </a:hlink>
      <a:folHlink>
        <a:srgbClr val="73FF83"/>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10441</TotalTime>
  <Words>1500</Words>
  <Application>Microsoft Macintosh PowerPoint</Application>
  <PresentationFormat>Widescreen</PresentationFormat>
  <Paragraphs>277</Paragraphs>
  <Slides>20</Slides>
  <Notes>20</Notes>
  <HiddenSlides>0</HiddenSlides>
  <MMClips>0</MMClips>
  <ScaleCrop>false</ScaleCrop>
  <HeadingPairs>
    <vt:vector size="6" baseType="variant">
      <vt:variant>
        <vt:lpstr>Fonts Used</vt:lpstr>
      </vt:variant>
      <vt:variant>
        <vt:i4>7</vt:i4>
      </vt:variant>
      <vt:variant>
        <vt:lpstr>Theme</vt:lpstr>
      </vt:variant>
      <vt:variant>
        <vt:i4>3</vt:i4>
      </vt:variant>
      <vt:variant>
        <vt:lpstr>Slide Titles</vt:lpstr>
      </vt:variant>
      <vt:variant>
        <vt:i4>20</vt:i4>
      </vt:variant>
    </vt:vector>
  </HeadingPairs>
  <TitlesOfParts>
    <vt:vector size="30" baseType="lpstr">
      <vt:lpstr>Arial</vt:lpstr>
      <vt:lpstr>Arial Black</vt:lpstr>
      <vt:lpstr>Calibri</vt:lpstr>
      <vt:lpstr>Helvetica Neue</vt:lpstr>
      <vt:lpstr>Open Sans Semibold</vt:lpstr>
      <vt:lpstr>Times New Roman</vt:lpstr>
      <vt:lpstr>Wingdings</vt:lpstr>
      <vt:lpstr>Office Theme</vt:lpstr>
      <vt:lpstr>4_Office Theme</vt:lpstr>
      <vt:lpstr>5_Office Theme</vt:lpstr>
      <vt:lpstr>Q3 2018 Town Hall</vt:lpstr>
      <vt:lpstr>PowerPoint Presentation</vt:lpstr>
      <vt:lpstr>Q3 Service Milestones and Promotions</vt:lpstr>
      <vt:lpstr>PowerPoint Presentation</vt:lpstr>
      <vt:lpstr>PowerPoint Presentation</vt:lpstr>
      <vt:lpstr> Business Update</vt:lpstr>
      <vt:lpstr>PowerPoint Presentation</vt:lpstr>
      <vt:lpstr>PowerPoint Presentation</vt:lpstr>
      <vt:lpstr>PowerPoint Presentation</vt:lpstr>
      <vt:lpstr> Financial Overview</vt:lpstr>
      <vt:lpstr>2018 Enterprise Priorities</vt:lpstr>
      <vt:lpstr>PowerPoint Presentation</vt:lpstr>
      <vt:lpstr>Communication &amp; Employee Engagement</vt:lpstr>
      <vt:lpstr>PowerPoint Presentation</vt:lpstr>
      <vt:lpstr>PowerPoint Presentation</vt:lpstr>
      <vt:lpstr>New Boca Facility</vt:lpstr>
      <vt:lpstr>PowerPoint Presentation</vt:lpstr>
      <vt:lpstr>PowerPoint Presentation</vt:lpstr>
      <vt:lpstr>PowerPoint Presentation</vt:lpstr>
      <vt:lpstr>Closing Remarks</vt:lpstr>
    </vt:vector>
  </TitlesOfParts>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Yaira Rivera</dc:creator>
  <cp:lastModifiedBy>Stacey Kovalsky</cp:lastModifiedBy>
  <cp:revision>553</cp:revision>
  <cp:lastPrinted>2018-09-27T14:26:53Z</cp:lastPrinted>
  <dcterms:created xsi:type="dcterms:W3CDTF">2018-02-28T20:03:07Z</dcterms:created>
  <dcterms:modified xsi:type="dcterms:W3CDTF">2019-04-12T01:07:09Z</dcterms:modified>
</cp:coreProperties>
</file>